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40"/>
  </p:notesMasterIdLst>
  <p:sldIdLst>
    <p:sldId id="256" r:id="rId3"/>
    <p:sldId id="257" r:id="rId4"/>
    <p:sldId id="258" r:id="rId5"/>
    <p:sldId id="3182" r:id="rId6"/>
    <p:sldId id="1918" r:id="rId7"/>
    <p:sldId id="3183" r:id="rId8"/>
    <p:sldId id="3208" r:id="rId9"/>
    <p:sldId id="3207" r:id="rId10"/>
    <p:sldId id="3184" r:id="rId11"/>
    <p:sldId id="3210" r:id="rId12"/>
    <p:sldId id="3209" r:id="rId13"/>
    <p:sldId id="3185" r:id="rId14"/>
    <p:sldId id="3211" r:id="rId15"/>
    <p:sldId id="3212" r:id="rId16"/>
    <p:sldId id="3186" r:id="rId17"/>
    <p:sldId id="3187" r:id="rId18"/>
    <p:sldId id="3188" r:id="rId19"/>
    <p:sldId id="3189" r:id="rId20"/>
    <p:sldId id="3190" r:id="rId21"/>
    <p:sldId id="3191" r:id="rId22"/>
    <p:sldId id="3192" r:id="rId23"/>
    <p:sldId id="3193" r:id="rId24"/>
    <p:sldId id="3194" r:id="rId25"/>
    <p:sldId id="3206" r:id="rId26"/>
    <p:sldId id="3205" r:id="rId27"/>
    <p:sldId id="3195" r:id="rId28"/>
    <p:sldId id="3196" r:id="rId29"/>
    <p:sldId id="3197" r:id="rId30"/>
    <p:sldId id="3198" r:id="rId31"/>
    <p:sldId id="3199" r:id="rId32"/>
    <p:sldId id="3200" r:id="rId33"/>
    <p:sldId id="3201" r:id="rId34"/>
    <p:sldId id="3202" r:id="rId35"/>
    <p:sldId id="3203" r:id="rId36"/>
    <p:sldId id="3204" r:id="rId37"/>
    <p:sldId id="270" r:id="rId38"/>
    <p:sldId id="271" r:id="rId3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EA4"/>
    <a:srgbClr val="262ED1"/>
    <a:srgbClr val="0964A4"/>
    <a:srgbClr val="A135DD"/>
    <a:srgbClr val="F3A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83130" autoAdjust="0"/>
  </p:normalViewPr>
  <p:slideViewPr>
    <p:cSldViewPr snapToGrid="0" snapToObjects="1">
      <p:cViewPr varScale="1">
        <p:scale>
          <a:sx n="75" d="100"/>
          <a:sy n="75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681B78-A681-4674-8614-008DA1F889D9}" type="datetimeFigureOut">
              <a:rPr lang="pt-BR" smtClean="0"/>
              <a:pPr/>
              <a:t>17/11/2019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22B74B2-A416-48FC-BFF1-F617116B088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196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78259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961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961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2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163F51-9C73-6C40-B9EC-A6599095A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37F991-F4D1-41EC-83D8-5A82C4EC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48" y="582832"/>
            <a:ext cx="4085714" cy="33619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A39B16E-C33F-4E1D-8AE0-F2A0867FF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82832"/>
            <a:ext cx="4180952" cy="4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7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5CFD385-8F4F-4122-A85A-D012957F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714" y="1252702"/>
            <a:ext cx="4028571" cy="26380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FA0A6B1-5C44-4F83-AFA3-375E1BEE15F6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C</a:t>
            </a:r>
          </a:p>
        </p:txBody>
      </p:sp>
    </p:spTree>
    <p:extLst>
      <p:ext uri="{BB962C8B-B14F-4D97-AF65-F5344CB8AC3E}">
        <p14:creationId xmlns:p14="http://schemas.microsoft.com/office/powerpoint/2010/main" val="344079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5E15604-C306-44A5-A710-E3BEE5830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809" y="1490797"/>
            <a:ext cx="3952381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7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37F991-F4D1-41EC-83D8-5A82C4EC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48" y="582832"/>
            <a:ext cx="4085714" cy="33619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A39B16E-C33F-4E1D-8AE0-F2A0867FF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82832"/>
            <a:ext cx="4180952" cy="4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6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5E15604-C306-44A5-A710-E3BEE5830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809" y="1490797"/>
            <a:ext cx="3952381" cy="216190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561989-E346-491D-8322-3C0DCC0A2980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A</a:t>
            </a:r>
          </a:p>
        </p:txBody>
      </p:sp>
    </p:spTree>
    <p:extLst>
      <p:ext uri="{BB962C8B-B14F-4D97-AF65-F5344CB8AC3E}">
        <p14:creationId xmlns:p14="http://schemas.microsoft.com/office/powerpoint/2010/main" val="2251078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D392BB6-CC4E-4C17-9894-6BED2ECA1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857" y="1071750"/>
            <a:ext cx="3914286" cy="3000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282BC2B-FB60-4395-933F-24AA148BC646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B</a:t>
            </a:r>
          </a:p>
        </p:txBody>
      </p:sp>
    </p:spTree>
    <p:extLst>
      <p:ext uri="{BB962C8B-B14F-4D97-AF65-F5344CB8AC3E}">
        <p14:creationId xmlns:p14="http://schemas.microsoft.com/office/powerpoint/2010/main" val="31292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004A344-37A2-4288-838F-D7DF4E8E1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66" y="824131"/>
            <a:ext cx="4066667" cy="34952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F3008F0-E546-4765-BF99-C41AE9A26241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E</a:t>
            </a:r>
          </a:p>
        </p:txBody>
      </p:sp>
    </p:spTree>
    <p:extLst>
      <p:ext uri="{BB962C8B-B14F-4D97-AF65-F5344CB8AC3E}">
        <p14:creationId xmlns:p14="http://schemas.microsoft.com/office/powerpoint/2010/main" val="6599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71011C-4EB1-40DF-BB98-5BB59B6BE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71" y="1481274"/>
            <a:ext cx="3942857" cy="218095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D18F5D7-A42A-4B79-8910-CB0CE70CCEAA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A</a:t>
            </a:r>
          </a:p>
        </p:txBody>
      </p:sp>
    </p:spTree>
    <p:extLst>
      <p:ext uri="{BB962C8B-B14F-4D97-AF65-F5344CB8AC3E}">
        <p14:creationId xmlns:p14="http://schemas.microsoft.com/office/powerpoint/2010/main" val="19727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908018-148D-4873-921F-B945CAA9D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095" y="1166988"/>
            <a:ext cx="3923809" cy="280952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0E667FA-F87D-417C-A722-480BA0E4C862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C</a:t>
            </a:r>
          </a:p>
        </p:txBody>
      </p:sp>
    </p:spTree>
    <p:extLst>
      <p:ext uri="{BB962C8B-B14F-4D97-AF65-F5344CB8AC3E}">
        <p14:creationId xmlns:p14="http://schemas.microsoft.com/office/powerpoint/2010/main" val="30852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0A409A-2388-41B5-9AEA-DFFE29FFA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81" y="1019369"/>
            <a:ext cx="4095238" cy="31047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B2ACCD8-9D71-45A2-8CD0-20CFEC9C3978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D</a:t>
            </a:r>
          </a:p>
        </p:txBody>
      </p:sp>
    </p:spTree>
    <p:extLst>
      <p:ext uri="{BB962C8B-B14F-4D97-AF65-F5344CB8AC3E}">
        <p14:creationId xmlns:p14="http://schemas.microsoft.com/office/powerpoint/2010/main" val="2273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7DCBD3-9732-7A44-8F5C-871277786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23BEA46-6486-4B7C-BC5A-DB694BA9E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095" y="905083"/>
            <a:ext cx="4123809" cy="33333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B9D4BEF-94FB-49E0-ABC1-A4BBC03A4F72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E</a:t>
            </a:r>
          </a:p>
        </p:txBody>
      </p:sp>
    </p:spTree>
    <p:extLst>
      <p:ext uri="{BB962C8B-B14F-4D97-AF65-F5344CB8AC3E}">
        <p14:creationId xmlns:p14="http://schemas.microsoft.com/office/powerpoint/2010/main" val="278940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34BF480-066E-4585-98C5-56A273C6B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62" y="770940"/>
            <a:ext cx="3695238" cy="332380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0AE7B3C-6853-481C-AD1B-1794851B9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971" y="1199510"/>
            <a:ext cx="3942857" cy="2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6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FFEFF64-899B-4CE9-870D-AF99C006D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571" y="1243178"/>
            <a:ext cx="4142857" cy="265714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3C142F4-9C66-4CD2-A718-80703A36F5C9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A</a:t>
            </a:r>
          </a:p>
        </p:txBody>
      </p:sp>
    </p:spTree>
    <p:extLst>
      <p:ext uri="{BB962C8B-B14F-4D97-AF65-F5344CB8AC3E}">
        <p14:creationId xmlns:p14="http://schemas.microsoft.com/office/powerpoint/2010/main" val="34633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3D648A-7B2D-4AC7-9EB2-B1CE61965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571" y="1500321"/>
            <a:ext cx="4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94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34BF480-066E-4585-98C5-56A273C6B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62" y="770940"/>
            <a:ext cx="3695238" cy="332380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0AE7B3C-6853-481C-AD1B-1794851B9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971" y="1199510"/>
            <a:ext cx="3942857" cy="2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68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3D648A-7B2D-4AC7-9EB2-B1CE61965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571" y="1500321"/>
            <a:ext cx="4142857" cy="214285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3FF3B2-44F4-496A-9AF6-E40DD4A4733E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D</a:t>
            </a:r>
          </a:p>
        </p:txBody>
      </p:sp>
    </p:spTree>
    <p:extLst>
      <p:ext uri="{BB962C8B-B14F-4D97-AF65-F5344CB8AC3E}">
        <p14:creationId xmlns:p14="http://schemas.microsoft.com/office/powerpoint/2010/main" val="4070296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F74B9C2-D466-4A3E-B2DA-7CFAA809E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714" y="1395559"/>
            <a:ext cx="3828571" cy="23523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E4D44CE-0EFD-4741-B02B-5BCD5ECBEA68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B</a:t>
            </a:r>
          </a:p>
        </p:txBody>
      </p:sp>
    </p:spTree>
    <p:extLst>
      <p:ext uri="{BB962C8B-B14F-4D97-AF65-F5344CB8AC3E}">
        <p14:creationId xmlns:p14="http://schemas.microsoft.com/office/powerpoint/2010/main" val="19846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8A50CA-0BD3-4EB0-A0A6-3180D6FC7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333" y="1490797"/>
            <a:ext cx="3933333" cy="216190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0D63B34-4B7B-471B-844B-CA72F8F04DCB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E</a:t>
            </a:r>
          </a:p>
        </p:txBody>
      </p:sp>
    </p:spTree>
    <p:extLst>
      <p:ext uri="{BB962C8B-B14F-4D97-AF65-F5344CB8AC3E}">
        <p14:creationId xmlns:p14="http://schemas.microsoft.com/office/powerpoint/2010/main" val="29431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C85D476-85D8-4223-8D46-4364B8C19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71" y="1405083"/>
            <a:ext cx="3942857" cy="23333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B244557-7275-4873-8F13-2F3B1DCA7E7D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D</a:t>
            </a:r>
          </a:p>
        </p:txBody>
      </p:sp>
    </p:spTree>
    <p:extLst>
      <p:ext uri="{BB962C8B-B14F-4D97-AF65-F5344CB8AC3E}">
        <p14:creationId xmlns:p14="http://schemas.microsoft.com/office/powerpoint/2010/main" val="190463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C1657C5-D6B6-400E-BBFF-6E930D62F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373302"/>
            <a:ext cx="4000000" cy="38380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8331293-D948-48CC-85F3-5A9E55985D0E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C</a:t>
            </a:r>
          </a:p>
        </p:txBody>
      </p:sp>
    </p:spTree>
    <p:extLst>
      <p:ext uri="{BB962C8B-B14F-4D97-AF65-F5344CB8AC3E}">
        <p14:creationId xmlns:p14="http://schemas.microsoft.com/office/powerpoint/2010/main" val="207774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apasPPT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ÍTULO DA AULA…"/>
          <p:cNvSpPr txBox="1"/>
          <p:nvPr/>
        </p:nvSpPr>
        <p:spPr>
          <a:xfrm>
            <a:off x="1066799" y="2256279"/>
            <a:ext cx="701967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lang="pt-BR" sz="3500" cap="small" dirty="0">
                <a:latin typeface="Montserrat" panose="00000500000000000000" pitchFamily="2" charset="0"/>
              </a:rPr>
              <a:t>Português</a:t>
            </a:r>
          </a:p>
        </p:txBody>
      </p:sp>
      <p:sp>
        <p:nvSpPr>
          <p:cNvPr id="26" name="Prof. Nome do Professor"/>
          <p:cNvSpPr txBox="1"/>
          <p:nvPr/>
        </p:nvSpPr>
        <p:spPr>
          <a:xfrm>
            <a:off x="6601552" y="3649979"/>
            <a:ext cx="1858840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</a:defRPr>
            </a:pPr>
            <a:r>
              <a:rPr sz="1900" dirty="0">
                <a:latin typeface="Avenir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Prof. </a:t>
            </a:r>
            <a:r>
              <a:rPr lang="pt-BR" sz="1900" dirty="0">
                <a:latin typeface="Avenir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Décio Terror</a:t>
            </a:r>
            <a:endParaRPr sz="1900" b="1" dirty="0">
              <a:latin typeface="Avenir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1B07DF9-4C48-465C-9A49-2C49FB52F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762" y="338416"/>
            <a:ext cx="3790476" cy="4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76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F78BC16-567B-41AC-81DD-D78B95E30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476" y="1095559"/>
            <a:ext cx="3819048" cy="29523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58393AE-2133-4F04-B167-E71A211AB420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A</a:t>
            </a:r>
          </a:p>
        </p:txBody>
      </p:sp>
    </p:spTree>
    <p:extLst>
      <p:ext uri="{BB962C8B-B14F-4D97-AF65-F5344CB8AC3E}">
        <p14:creationId xmlns:p14="http://schemas.microsoft.com/office/powerpoint/2010/main" val="418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045329-C13A-4309-9D0E-867384B3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047" y="1247940"/>
            <a:ext cx="3961905" cy="264761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80C9883-DB65-4B3C-AFAD-436C88AA648A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C</a:t>
            </a:r>
          </a:p>
        </p:txBody>
      </p:sp>
    </p:spTree>
    <p:extLst>
      <p:ext uri="{BB962C8B-B14F-4D97-AF65-F5344CB8AC3E}">
        <p14:creationId xmlns:p14="http://schemas.microsoft.com/office/powerpoint/2010/main" val="3058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DF980C-3CED-45E2-8469-9AF34C7E7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81" y="809845"/>
            <a:ext cx="4095238" cy="352380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F98A31C-44BE-4E76-8C5B-C0B4A89562AE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D</a:t>
            </a:r>
          </a:p>
        </p:txBody>
      </p:sp>
    </p:spTree>
    <p:extLst>
      <p:ext uri="{BB962C8B-B14F-4D97-AF65-F5344CB8AC3E}">
        <p14:creationId xmlns:p14="http://schemas.microsoft.com/office/powerpoint/2010/main" val="400580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6192DF5-CC25-4BD2-93D9-239317674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285" y="1009845"/>
            <a:ext cx="4171429" cy="312380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17F6E03-9457-4416-B954-CD56F53506D0}"/>
              </a:ext>
            </a:extLst>
          </p:cNvPr>
          <p:cNvSpPr txBox="1"/>
          <p:nvPr/>
        </p:nvSpPr>
        <p:spPr>
          <a:xfrm>
            <a:off x="2481524" y="42672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B</a:t>
            </a:r>
          </a:p>
        </p:txBody>
      </p:sp>
    </p:spTree>
    <p:extLst>
      <p:ext uri="{BB962C8B-B14F-4D97-AF65-F5344CB8AC3E}">
        <p14:creationId xmlns:p14="http://schemas.microsoft.com/office/powerpoint/2010/main" val="27146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FBC747A-9E5E-4393-B0E1-DEAF5C007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524" y="976512"/>
            <a:ext cx="4180952" cy="319047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9D0A246-22C0-4FCC-8144-974E7B7DE4BC}"/>
              </a:ext>
            </a:extLst>
          </p:cNvPr>
          <p:cNvSpPr txBox="1"/>
          <p:nvPr/>
        </p:nvSpPr>
        <p:spPr>
          <a:xfrm>
            <a:off x="2481524" y="42672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E</a:t>
            </a:r>
          </a:p>
        </p:txBody>
      </p:sp>
    </p:spTree>
    <p:extLst>
      <p:ext uri="{BB962C8B-B14F-4D97-AF65-F5344CB8AC3E}">
        <p14:creationId xmlns:p14="http://schemas.microsoft.com/office/powerpoint/2010/main" val="17280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CapasPPT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Obrigado"/>
          <p:cNvSpPr txBox="1"/>
          <p:nvPr/>
        </p:nvSpPr>
        <p:spPr>
          <a:xfrm>
            <a:off x="1358900" y="2018029"/>
            <a:ext cx="624840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600" b="1">
                <a:solidFill>
                  <a:srgbClr val="FFFFFF"/>
                </a:solidFill>
                <a:latin typeface="Calibri (Body)"/>
                <a:ea typeface="Calibri (Body)"/>
                <a:cs typeface="Calibri (Body)"/>
                <a:sym typeface="Calibri (Body)"/>
              </a:defRPr>
            </a:lvl1pPr>
          </a:lstStyle>
          <a:p>
            <a:r>
              <a:rPr cap="small" dirty="0" err="1">
                <a:latin typeface="Montserrat" panose="00000500000000000000" pitchFamily="2" charset="0"/>
              </a:rPr>
              <a:t>Obrigado</a:t>
            </a:r>
            <a:endParaRPr cap="small" dirty="0">
              <a:latin typeface="Montserrat" panose="00000500000000000000" pitchFamily="2" charset="0"/>
            </a:endParaRPr>
          </a:p>
        </p:txBody>
      </p:sp>
      <p:sp>
        <p:nvSpPr>
          <p:cNvPr id="116" name="Prof. Nome do Professor"/>
          <p:cNvSpPr txBox="1"/>
          <p:nvPr/>
        </p:nvSpPr>
        <p:spPr>
          <a:xfrm>
            <a:off x="6405609" y="3617050"/>
            <a:ext cx="1858840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  <a:latin typeface="Calibri (Body)"/>
                <a:ea typeface="Calibri (Body)"/>
                <a:cs typeface="Calibri (Body)"/>
                <a:sym typeface="Calibri (Body)"/>
              </a:defRPr>
            </a:pPr>
            <a:r>
              <a:rPr sz="1900" dirty="0">
                <a:latin typeface="Avenir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Prof. </a:t>
            </a:r>
            <a:r>
              <a:rPr lang="pt-BR" sz="1900" dirty="0">
                <a:latin typeface="Avenir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Décio Terror</a:t>
            </a:r>
            <a:endParaRPr sz="1900" b="1" dirty="0">
              <a:latin typeface="Avenir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8129ED-475F-2C40-83D3-12B4D8CD2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ÍTULO DO CAPITULO…"/>
          <p:cNvSpPr txBox="1"/>
          <p:nvPr/>
        </p:nvSpPr>
        <p:spPr>
          <a:xfrm>
            <a:off x="1066800" y="1827529"/>
            <a:ext cx="62484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rgbClr val="0062A6"/>
                </a:solidFill>
              </a:defRPr>
            </a:pPr>
            <a:r>
              <a:rPr kumimoji="0" lang="pt-BR" sz="3200" b="1" i="0" u="none" strike="noStrike" kern="0" cap="small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Montserrat" panose="00000500000000000000" pitchFamily="2" charset="0"/>
                <a:cs typeface="Calibri"/>
                <a:sym typeface="Calibri"/>
              </a:rPr>
              <a:t>Gabarito extraoficial</a:t>
            </a:r>
            <a:endParaRPr kumimoji="0" sz="3200" b="1" i="0" u="none" strike="noStrike" kern="0" cap="small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Montserrat" panose="00000500000000000000" pitchFamily="2" charset="0"/>
              <a:cs typeface="Calibri"/>
              <a:sym typeface="Calibri"/>
            </a:endParaRPr>
          </a:p>
        </p:txBody>
      </p:sp>
      <p:sp>
        <p:nvSpPr>
          <p:cNvPr id="76" name="Prof. Nome do Professor"/>
          <p:cNvSpPr txBox="1"/>
          <p:nvPr/>
        </p:nvSpPr>
        <p:spPr>
          <a:xfrm>
            <a:off x="6446431" y="3659686"/>
            <a:ext cx="195341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</a:defRPr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pitchFamily="50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pitchFamily="50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 pitchFamily="50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37F991-F4D1-41EC-83D8-5A82C4EC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48" y="582832"/>
            <a:ext cx="4085714" cy="33619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A39B16E-C33F-4E1D-8AE0-F2A0867FF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82832"/>
            <a:ext cx="4180952" cy="4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0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8ED7C81-5C66-47C9-B2BF-AD9817918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52" y="1195559"/>
            <a:ext cx="4238095" cy="2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9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37F991-F4D1-41EC-83D8-5A82C4EC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67" y="636113"/>
            <a:ext cx="4085714" cy="33619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A39B16E-C33F-4E1D-8AE0-F2A0867FF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82832"/>
            <a:ext cx="4180952" cy="4295238"/>
          </a:xfrm>
          <a:prstGeom prst="rect">
            <a:avLst/>
          </a:prstGeom>
        </p:spPr>
      </p:pic>
      <p:sp>
        <p:nvSpPr>
          <p:cNvPr id="3" name="Seta: para Cima 2">
            <a:extLst>
              <a:ext uri="{FF2B5EF4-FFF2-40B4-BE49-F238E27FC236}">
                <a16:creationId xmlns:a16="http://schemas.microsoft.com/office/drawing/2014/main" id="{1B05CDAE-B0AA-4AF2-BA0C-08338D669323}"/>
              </a:ext>
            </a:extLst>
          </p:cNvPr>
          <p:cNvSpPr/>
          <p:nvPr/>
        </p:nvSpPr>
        <p:spPr>
          <a:xfrm rot="5400000">
            <a:off x="40208" y="3200400"/>
            <a:ext cx="304800" cy="444500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82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8ED7C81-5C66-47C9-B2BF-AD9817918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52" y="1195559"/>
            <a:ext cx="4238095" cy="275238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459AF10-B0A2-496B-82C6-CB713331558D}"/>
              </a:ext>
            </a:extLst>
          </p:cNvPr>
          <p:cNvSpPr txBox="1"/>
          <p:nvPr/>
        </p:nvSpPr>
        <p:spPr>
          <a:xfrm>
            <a:off x="2481524" y="4318000"/>
            <a:ext cx="40843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Gabarito extraoficial: B</a:t>
            </a:r>
          </a:p>
        </p:txBody>
      </p:sp>
    </p:spTree>
    <p:extLst>
      <p:ext uri="{BB962C8B-B14F-4D97-AF65-F5344CB8AC3E}">
        <p14:creationId xmlns:p14="http://schemas.microsoft.com/office/powerpoint/2010/main" val="140733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MINISTÉRIO DA AGRICULTURA, PECUÁRIA E ABASTECI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da Aula…">
            <a:extLst>
              <a:ext uri="{FF2B5EF4-FFF2-40B4-BE49-F238E27FC236}">
                <a16:creationId xmlns:a16="http://schemas.microsoft.com/office/drawing/2014/main" id="{90C3CDB3-257A-4519-8EB2-E9F6FAABAE35}"/>
              </a:ext>
            </a:extLst>
          </p:cNvPr>
          <p:cNvSpPr txBox="1"/>
          <p:nvPr/>
        </p:nvSpPr>
        <p:spPr>
          <a:xfrm>
            <a:off x="152400" y="4705350"/>
            <a:ext cx="32766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b="1">
                <a:solidFill>
                  <a:srgbClr val="422E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Gabarito extraoficial MP SP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Prof.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422E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Décio Terror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422EA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5CFD385-8F4F-4122-A85A-D012957F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714" y="1252702"/>
            <a:ext cx="4028571" cy="2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10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344</Words>
  <Application>Microsoft Office PowerPoint</Application>
  <PresentationFormat>Apresentação na tela (16:9)</PresentationFormat>
  <Paragraphs>88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45" baseType="lpstr">
      <vt:lpstr>Arial</vt:lpstr>
      <vt:lpstr>Avenir</vt:lpstr>
      <vt:lpstr>Calibri</vt:lpstr>
      <vt:lpstr>Helvetica Neue</vt:lpstr>
      <vt:lpstr>Montserrat</vt:lpstr>
      <vt:lpstr>Open Sans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Torques</dc:creator>
  <cp:lastModifiedBy>NOTE</cp:lastModifiedBy>
  <cp:revision>58</cp:revision>
  <dcterms:modified xsi:type="dcterms:W3CDTF">2019-11-17T22:04:04Z</dcterms:modified>
</cp:coreProperties>
</file>