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68" r:id="rId5"/>
    <p:sldId id="270" r:id="rId6"/>
    <p:sldId id="366" r:id="rId7"/>
    <p:sldId id="367" r:id="rId8"/>
    <p:sldId id="368" r:id="rId9"/>
    <p:sldId id="369" r:id="rId10"/>
    <p:sldId id="370" r:id="rId11"/>
    <p:sldId id="271" r:id="rId12"/>
    <p:sldId id="276" r:id="rId13"/>
    <p:sldId id="275" r:id="rId14"/>
    <p:sldId id="274" r:id="rId15"/>
    <p:sldId id="277" r:id="rId16"/>
    <p:sldId id="273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2" r:id="rId39"/>
    <p:sldId id="343" r:id="rId40"/>
    <p:sldId id="344" r:id="rId41"/>
    <p:sldId id="341" r:id="rId42"/>
    <p:sldId id="352" r:id="rId43"/>
    <p:sldId id="340" r:id="rId44"/>
    <p:sldId id="354" r:id="rId45"/>
    <p:sldId id="357" r:id="rId46"/>
    <p:sldId id="356" r:id="rId47"/>
    <p:sldId id="355" r:id="rId48"/>
    <p:sldId id="358" r:id="rId49"/>
    <p:sldId id="364" r:id="rId50"/>
    <p:sldId id="359" r:id="rId51"/>
    <p:sldId id="365" r:id="rId52"/>
    <p:sldId id="266" r:id="rId53"/>
    <p:sldId id="267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E4F9A"/>
    <a:srgbClr val="1E62AB"/>
    <a:srgbClr val="CFD7ED"/>
    <a:srgbClr val="154B9D"/>
    <a:srgbClr val="1D509A"/>
    <a:srgbClr val="15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74" autoAdjust="0"/>
  </p:normalViewPr>
  <p:slideViewPr>
    <p:cSldViewPr snapToObjects="1">
      <p:cViewPr varScale="1">
        <p:scale>
          <a:sx n="165" d="100"/>
          <a:sy n="165" d="100"/>
        </p:scale>
        <p:origin x="6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7494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8" name="Imagem 31" descr="../../../../../../Desktop/Captura%20de%20Tela%202018-01-09%20às%2013.12.07">
            <a:extLst>
              <a:ext uri="{FF2B5EF4-FFF2-40B4-BE49-F238E27FC236}">
                <a16:creationId xmlns:a16="http://schemas.microsoft.com/office/drawing/2014/main" id="{9EBEA357-1EA9-5042-B2B4-DCD171E5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898922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32" descr="../../../../../../Desktop/Captura%20de%20Tela%202018-01-09%20às%2013.12.15">
            <a:extLst>
              <a:ext uri="{FF2B5EF4-FFF2-40B4-BE49-F238E27FC236}">
                <a16:creationId xmlns:a16="http://schemas.microsoft.com/office/drawing/2014/main" id="{84CD7035-6134-1240-9814-F6052143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1563638"/>
            <a:ext cx="539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34" descr="../../../../../../Desktop/Captura%20de%20Tela%202018-01-09%20às%2013.15.42">
            <a:extLst>
              <a:ext uri="{FF2B5EF4-FFF2-40B4-BE49-F238E27FC236}">
                <a16:creationId xmlns:a16="http://schemas.microsoft.com/office/drawing/2014/main" id="{EA456FC6-B674-B04A-A1B8-01A3FADA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499742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35" descr="../../../../../../Desktop/Captura%20de%20Tela%202018-01-09%20às%2013.15.53">
            <a:extLst>
              <a:ext uri="{FF2B5EF4-FFF2-40B4-BE49-F238E27FC236}">
                <a16:creationId xmlns:a16="http://schemas.microsoft.com/office/drawing/2014/main" id="{37DE74D7-240B-FC48-92D1-572503C7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219822"/>
            <a:ext cx="5397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36" descr="../../../../../../Desktop/Captura%20de%20Tela%202018-01-09%20às%2013.16.03">
            <a:extLst>
              <a:ext uri="{FF2B5EF4-FFF2-40B4-BE49-F238E27FC236}">
                <a16:creationId xmlns:a16="http://schemas.microsoft.com/office/drawing/2014/main" id="{FF705AE8-1A48-4C4F-A1A6-C8378DCB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4155926"/>
            <a:ext cx="5384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5.24">
            <a:extLst>
              <a:ext uri="{FF2B5EF4-FFF2-40B4-BE49-F238E27FC236}">
                <a16:creationId xmlns:a16="http://schemas.microsoft.com/office/drawing/2014/main" id="{114E9426-A9C1-714E-9CC9-C93C602F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0" y="1144066"/>
            <a:ext cx="6840000" cy="50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5.45">
            <a:extLst>
              <a:ext uri="{FF2B5EF4-FFF2-40B4-BE49-F238E27FC236}">
                <a16:creationId xmlns:a16="http://schemas.microsoft.com/office/drawing/2014/main" id="{D91F6611-DB10-EA41-8BF4-1A33EFE82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1779662"/>
            <a:ext cx="6840000" cy="2564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C7A2862-E336-CA46-A213-4DE50130E43C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04">
            <a:extLst>
              <a:ext uri="{FF2B5EF4-FFF2-40B4-BE49-F238E27FC236}">
                <a16:creationId xmlns:a16="http://schemas.microsoft.com/office/drawing/2014/main" id="{BF496E67-E49B-C148-9103-867AA3FD4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1131590"/>
            <a:ext cx="6840000" cy="2207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998891F7-AC84-C84F-B0EE-DB3024CD33AC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0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15">
            <a:extLst>
              <a:ext uri="{FF2B5EF4-FFF2-40B4-BE49-F238E27FC236}">
                <a16:creationId xmlns:a16="http://schemas.microsoft.com/office/drawing/2014/main" id="{ABEC3CB7-A864-C04B-843F-C85377E7F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1203598"/>
            <a:ext cx="6840000" cy="25378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F7EE251-D394-1A42-A203-6CFFAAD43E36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8.02">
            <a:extLst>
              <a:ext uri="{FF2B5EF4-FFF2-40B4-BE49-F238E27FC236}">
                <a16:creationId xmlns:a16="http://schemas.microsoft.com/office/drawing/2014/main" id="{37DA2D4E-A445-8C44-A31A-BF0F4636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6" y="1033951"/>
            <a:ext cx="6840000" cy="19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263CD66-9B86-114B-AC05-FA822EBEE5EA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10" name="Imagem 9" descr="../../../../../../Desktop/Captura%20de%20Tela%202018-01-09%20às%2013.06.30">
            <a:extLst>
              <a:ext uri="{FF2B5EF4-FFF2-40B4-BE49-F238E27FC236}">
                <a16:creationId xmlns:a16="http://schemas.microsoft.com/office/drawing/2014/main" id="{81647537-29E2-614A-B0F8-E40C21A40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6" y="3089876"/>
            <a:ext cx="6840000" cy="1280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12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39">
            <a:extLst>
              <a:ext uri="{FF2B5EF4-FFF2-40B4-BE49-F238E27FC236}">
                <a16:creationId xmlns:a16="http://schemas.microsoft.com/office/drawing/2014/main" id="{F638A82E-10F6-5A4E-A021-1BBC0910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1131590"/>
            <a:ext cx="6840000" cy="28359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6AAC1A1A-6786-D242-B3D8-8D519F2C95DB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49">
            <a:extLst>
              <a:ext uri="{FF2B5EF4-FFF2-40B4-BE49-F238E27FC236}">
                <a16:creationId xmlns:a16="http://schemas.microsoft.com/office/drawing/2014/main" id="{00D4E2A2-0124-BE42-9DC3-DC383A274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1216547"/>
            <a:ext cx="6840000" cy="31332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157D0B1-1362-3141-BDCD-84394C089F21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9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9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42467"/>
            <a:ext cx="6248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 - </a:t>
            </a:r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espanhol</a:t>
            </a:r>
            <a:endParaRPr lang="en-US" sz="4400" b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Miss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gratuita: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intensivão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sz="1400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9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9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1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8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80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9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1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5.24">
            <a:extLst>
              <a:ext uri="{FF2B5EF4-FFF2-40B4-BE49-F238E27FC236}">
                <a16:creationId xmlns:a16="http://schemas.microsoft.com/office/drawing/2014/main" id="{062F66B1-9597-7549-922E-52089DFE4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6" y="869843"/>
            <a:ext cx="4320000" cy="31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5.45">
            <a:extLst>
              <a:ext uri="{FF2B5EF4-FFF2-40B4-BE49-F238E27FC236}">
                <a16:creationId xmlns:a16="http://schemas.microsoft.com/office/drawing/2014/main" id="{F1F4D77F-2DA7-5747-979E-8090C3EF1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6" y="1192630"/>
            <a:ext cx="4320000" cy="161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04">
            <a:extLst>
              <a:ext uri="{FF2B5EF4-FFF2-40B4-BE49-F238E27FC236}">
                <a16:creationId xmlns:a16="http://schemas.microsoft.com/office/drawing/2014/main" id="{C6635A55-CDF1-9446-8065-5E63EE626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" y="2940753"/>
            <a:ext cx="4320000" cy="13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CEE9A138-4676-F84E-8A1C-D0AC1183E1A1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9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0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06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89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15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93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5.24">
            <a:extLst>
              <a:ext uri="{FF2B5EF4-FFF2-40B4-BE49-F238E27FC236}">
                <a16:creationId xmlns:a16="http://schemas.microsoft.com/office/drawing/2014/main" id="{062F66B1-9597-7549-922E-52089DFE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6" y="869843"/>
            <a:ext cx="4320000" cy="31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5.45">
            <a:extLst>
              <a:ext uri="{FF2B5EF4-FFF2-40B4-BE49-F238E27FC236}">
                <a16:creationId xmlns:a16="http://schemas.microsoft.com/office/drawing/2014/main" id="{F1F4D77F-2DA7-5747-979E-8090C3EF1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6" y="1192630"/>
            <a:ext cx="4320000" cy="161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04">
            <a:extLst>
              <a:ext uri="{FF2B5EF4-FFF2-40B4-BE49-F238E27FC236}">
                <a16:creationId xmlns:a16="http://schemas.microsoft.com/office/drawing/2014/main" id="{C6635A55-CDF1-9446-8065-5E63EE626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" y="2940753"/>
            <a:ext cx="4320000" cy="13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CEE9A138-4676-F84E-8A1C-D0AC1183E1A1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19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15">
            <a:extLst>
              <a:ext uri="{FF2B5EF4-FFF2-40B4-BE49-F238E27FC236}">
                <a16:creationId xmlns:a16="http://schemas.microsoft.com/office/drawing/2014/main" id="{EA733EC6-6C03-314C-8FBF-0F7270CD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58059"/>
            <a:ext cx="4320000" cy="160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8.02">
            <a:extLst>
              <a:ext uri="{FF2B5EF4-FFF2-40B4-BE49-F238E27FC236}">
                <a16:creationId xmlns:a16="http://schemas.microsoft.com/office/drawing/2014/main" id="{934E9C8C-24EA-CE4A-8920-2E78DB87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2639369"/>
            <a:ext cx="4320000" cy="12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30">
            <a:extLst>
              <a:ext uri="{FF2B5EF4-FFF2-40B4-BE49-F238E27FC236}">
                <a16:creationId xmlns:a16="http://schemas.microsoft.com/office/drawing/2014/main" id="{E546BB12-F9A7-4546-9D68-C9AD2D765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3943861"/>
            <a:ext cx="4320000" cy="80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709FD712-0345-CB48-A524-88B95FFF9F6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15">
            <a:extLst>
              <a:ext uri="{FF2B5EF4-FFF2-40B4-BE49-F238E27FC236}">
                <a16:creationId xmlns:a16="http://schemas.microsoft.com/office/drawing/2014/main" id="{EA733EC6-6C03-314C-8FBF-0F7270CD9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58059"/>
            <a:ext cx="4320000" cy="160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8.02">
            <a:extLst>
              <a:ext uri="{FF2B5EF4-FFF2-40B4-BE49-F238E27FC236}">
                <a16:creationId xmlns:a16="http://schemas.microsoft.com/office/drawing/2014/main" id="{934E9C8C-24EA-CE4A-8920-2E78DB87E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2639369"/>
            <a:ext cx="4320000" cy="12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30">
            <a:extLst>
              <a:ext uri="{FF2B5EF4-FFF2-40B4-BE49-F238E27FC236}">
                <a16:creationId xmlns:a16="http://schemas.microsoft.com/office/drawing/2014/main" id="{E546BB12-F9A7-4546-9D68-C9AD2D765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3943861"/>
            <a:ext cx="4320000" cy="80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709FD712-0345-CB48-A524-88B95FFF9F6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0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39">
            <a:extLst>
              <a:ext uri="{FF2B5EF4-FFF2-40B4-BE49-F238E27FC236}">
                <a16:creationId xmlns:a16="http://schemas.microsoft.com/office/drawing/2014/main" id="{2B8514DC-AA24-7B46-A618-A171B4298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22878"/>
            <a:ext cx="4320000" cy="179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6.49">
            <a:extLst>
              <a:ext uri="{FF2B5EF4-FFF2-40B4-BE49-F238E27FC236}">
                <a16:creationId xmlns:a16="http://schemas.microsoft.com/office/drawing/2014/main" id="{FD981CB9-F2F9-0E4D-A3FA-784B4EB4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8" y="2859782"/>
            <a:ext cx="4320000" cy="197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27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CADA2D7-7084-F545-994E-E2B61FB39805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5.45">
            <a:extLst>
              <a:ext uri="{FF2B5EF4-FFF2-40B4-BE49-F238E27FC236}">
                <a16:creationId xmlns:a16="http://schemas.microsoft.com/office/drawing/2014/main" id="{ACFEBA37-5EDB-FD4C-956E-807068DB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61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7.17">
            <a:extLst>
              <a:ext uri="{FF2B5EF4-FFF2-40B4-BE49-F238E27FC236}">
                <a16:creationId xmlns:a16="http://schemas.microsoft.com/office/drawing/2014/main" id="{BE2B1724-4B20-924E-AC35-7CA32032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4" y="2809106"/>
            <a:ext cx="538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1" descr="../../../../../../Desktop/Captura%20de%20Tela%202018-01-09%20às%2013.08.41">
            <a:extLst>
              <a:ext uri="{FF2B5EF4-FFF2-40B4-BE49-F238E27FC236}">
                <a16:creationId xmlns:a16="http://schemas.microsoft.com/office/drawing/2014/main" id="{7F0A9363-6B5B-7145-9C49-C9444C0B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4" y="3264582"/>
            <a:ext cx="5384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2" descr="../../../../../../Desktop/Captura%20de%20Tela%202018-01-09%20às%2013.08.54">
            <a:extLst>
              <a:ext uri="{FF2B5EF4-FFF2-40B4-BE49-F238E27FC236}">
                <a16:creationId xmlns:a16="http://schemas.microsoft.com/office/drawing/2014/main" id="{A6FFC9BC-3D8B-D840-BC2B-4C4C315E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74" y="3948658"/>
            <a:ext cx="5397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CADA2D7-7084-F545-994E-E2B61FB39805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5.45">
            <a:extLst>
              <a:ext uri="{FF2B5EF4-FFF2-40B4-BE49-F238E27FC236}">
                <a16:creationId xmlns:a16="http://schemas.microsoft.com/office/drawing/2014/main" id="{ACFEBA37-5EDB-FD4C-956E-807068DB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61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../../../../../../Desktop/Captura%20de%20Tela%202018-01-09%20às%2013.09.04">
            <a:extLst>
              <a:ext uri="{FF2B5EF4-FFF2-40B4-BE49-F238E27FC236}">
                <a16:creationId xmlns:a16="http://schemas.microsoft.com/office/drawing/2014/main" id="{82498C89-6E77-BE46-A875-C73E6F5E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4" y="3075806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4" descr="../../../../../../Desktop/Captura%20de%20Tela%202018-01-09%20às%2013.09.15">
            <a:extLst>
              <a:ext uri="{FF2B5EF4-FFF2-40B4-BE49-F238E27FC236}">
                <a16:creationId xmlns:a16="http://schemas.microsoft.com/office/drawing/2014/main" id="{9372F778-1336-4146-9CB4-D52722DF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4" y="3863950"/>
            <a:ext cx="5384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41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6" name="Imagem 5" descr="../../../../../../Desktop/Captura%20de%20Tela%202018-01-09%20às%2013.06.04">
            <a:extLst>
              <a:ext uri="{FF2B5EF4-FFF2-40B4-BE49-F238E27FC236}">
                <a16:creationId xmlns:a16="http://schemas.microsoft.com/office/drawing/2014/main" id="{7C5D6824-75F6-1944-878D-DC7379F57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3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15" descr="../../../../../../Desktop/Captura%20de%20Tela%202018-01-09%20às%2013.09.24">
            <a:extLst>
              <a:ext uri="{FF2B5EF4-FFF2-40B4-BE49-F238E27FC236}">
                <a16:creationId xmlns:a16="http://schemas.microsoft.com/office/drawing/2014/main" id="{2683424B-B626-9E4A-910C-A5AD89A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4" y="2499742"/>
            <a:ext cx="5384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6" descr="../../../../../../Desktop/Captura%20de%20Tela%202018-01-09%20às%2013.09.36">
            <a:extLst>
              <a:ext uri="{FF2B5EF4-FFF2-40B4-BE49-F238E27FC236}">
                <a16:creationId xmlns:a16="http://schemas.microsoft.com/office/drawing/2014/main" id="{E21EE237-CF74-FC47-B08F-49810E98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9822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7" descr="../../../../../../Desktop/Captura%20de%20Tela%202018-01-09%20às%2013.09.51">
            <a:extLst>
              <a:ext uri="{FF2B5EF4-FFF2-40B4-BE49-F238E27FC236}">
                <a16:creationId xmlns:a16="http://schemas.microsoft.com/office/drawing/2014/main" id="{DBB6D61B-2E3A-1240-BD21-0B563F86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4" y="3944590"/>
            <a:ext cx="53975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14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12" name="Imagem 11" descr="../../../../../../Desktop/Captura%20de%20Tela%202018-01-09%20às%2013.06.15">
            <a:extLst>
              <a:ext uri="{FF2B5EF4-FFF2-40B4-BE49-F238E27FC236}">
                <a16:creationId xmlns:a16="http://schemas.microsoft.com/office/drawing/2014/main" id="{A559FD4A-E860-2146-A30D-549A00501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60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8" descr="../../../../../../Desktop/Captura%20de%20Tela%202018-01-09%20às%2013.10.01">
            <a:extLst>
              <a:ext uri="{FF2B5EF4-FFF2-40B4-BE49-F238E27FC236}">
                <a16:creationId xmlns:a16="http://schemas.microsoft.com/office/drawing/2014/main" id="{F4E87A27-423C-AF41-A667-26BA1B6B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2711822"/>
            <a:ext cx="5384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9" descr="../../../../../../Desktop/Captura%20de%20Tela%202018-01-09%20às%2013.10.11">
            <a:extLst>
              <a:ext uri="{FF2B5EF4-FFF2-40B4-BE49-F238E27FC236}">
                <a16:creationId xmlns:a16="http://schemas.microsoft.com/office/drawing/2014/main" id="{3929A0C1-7FED-EA40-B8CE-40AE855D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43250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20" descr="../../../../../../Desktop/Captura%20de%20Tela%202018-01-09%20às%2013.10.20">
            <a:extLst>
              <a:ext uri="{FF2B5EF4-FFF2-40B4-BE49-F238E27FC236}">
                <a16:creationId xmlns:a16="http://schemas.microsoft.com/office/drawing/2014/main" id="{2A8D49A3-0073-AB4D-882F-14015DAA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4007966"/>
            <a:ext cx="5384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93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6.04">
            <a:extLst>
              <a:ext uri="{FF2B5EF4-FFF2-40B4-BE49-F238E27FC236}">
                <a16:creationId xmlns:a16="http://schemas.microsoft.com/office/drawing/2014/main" id="{91D10C18-C264-2F4C-80A1-6C8DC9DC1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39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8.02">
            <a:extLst>
              <a:ext uri="{FF2B5EF4-FFF2-40B4-BE49-F238E27FC236}">
                <a16:creationId xmlns:a16="http://schemas.microsoft.com/office/drawing/2014/main" id="{2580F86E-F731-0B40-8FFE-11685242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448000"/>
            <a:ext cx="4320000" cy="12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21" descr="../../../../../../Desktop/Captura%20de%20Tela%202018-01-09%20às%2013.10.30">
            <a:extLst>
              <a:ext uri="{FF2B5EF4-FFF2-40B4-BE49-F238E27FC236}">
                <a16:creationId xmlns:a16="http://schemas.microsoft.com/office/drawing/2014/main" id="{0500178C-1DEC-F549-B024-334B644D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851250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80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8.02">
            <a:extLst>
              <a:ext uri="{FF2B5EF4-FFF2-40B4-BE49-F238E27FC236}">
                <a16:creationId xmlns:a16="http://schemas.microsoft.com/office/drawing/2014/main" id="{3658F703-AEDA-3745-8F0B-153460B7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2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22" descr="../../../../../../Desktop/Captura%20de%20Tela%202018-01-09%20às%2013.10.40">
            <a:extLst>
              <a:ext uri="{FF2B5EF4-FFF2-40B4-BE49-F238E27FC236}">
                <a16:creationId xmlns:a16="http://schemas.microsoft.com/office/drawing/2014/main" id="{666BBFA2-5F85-F540-995F-1D753BE3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504306"/>
            <a:ext cx="5397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23" descr="../../../../../../Desktop/Captura%20de%20Tela%202018-01-09%20às%2013.10.50">
            <a:extLst>
              <a:ext uri="{FF2B5EF4-FFF2-40B4-BE49-F238E27FC236}">
                <a16:creationId xmlns:a16="http://schemas.microsoft.com/office/drawing/2014/main" id="{B1A67F5E-DAC2-8948-82E1-9CDC0411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025130"/>
            <a:ext cx="5397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06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6.30">
            <a:extLst>
              <a:ext uri="{FF2B5EF4-FFF2-40B4-BE49-F238E27FC236}">
                <a16:creationId xmlns:a16="http://schemas.microsoft.com/office/drawing/2014/main" id="{8A656808-D77A-B044-8C71-E84E119C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80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24" descr="../../../../../../Desktop/Captura%20de%20Tela%202018-01-09%20às%2013.10.58">
            <a:extLst>
              <a:ext uri="{FF2B5EF4-FFF2-40B4-BE49-F238E27FC236}">
                <a16:creationId xmlns:a16="http://schemas.microsoft.com/office/drawing/2014/main" id="{60363043-425A-4E44-82AC-0B321CA2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139702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25" descr="../../../../../../Desktop/Captura%20de%20Tela%202018-01-09%20às%2013.11.09">
            <a:extLst>
              <a:ext uri="{FF2B5EF4-FFF2-40B4-BE49-F238E27FC236}">
                <a16:creationId xmlns:a16="http://schemas.microsoft.com/office/drawing/2014/main" id="{E74EB319-75E9-3040-A1B9-3327069E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859782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36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12" name="Imagem 11" descr="../../../../../../Desktop/Captura%20de%20Tela%202018-01-09%20às%2013.06.39">
            <a:extLst>
              <a:ext uri="{FF2B5EF4-FFF2-40B4-BE49-F238E27FC236}">
                <a16:creationId xmlns:a16="http://schemas.microsoft.com/office/drawing/2014/main" id="{A3F49686-23D0-BF42-90F0-A440F912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79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26" descr="../../../../../../Desktop/Captura%20de%20Tela%202018-01-09%20às%2013.11.21">
            <a:extLst>
              <a:ext uri="{FF2B5EF4-FFF2-40B4-BE49-F238E27FC236}">
                <a16:creationId xmlns:a16="http://schemas.microsoft.com/office/drawing/2014/main" id="{EFDA14C4-75B4-D847-A715-0856D55F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961754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27" descr="../../../../../../Desktop/Captura%20de%20Tela%202018-01-09%20às%2013.11.30">
            <a:extLst>
              <a:ext uri="{FF2B5EF4-FFF2-40B4-BE49-F238E27FC236}">
                <a16:creationId xmlns:a16="http://schemas.microsoft.com/office/drawing/2014/main" id="{23746073-CC4A-B544-ADE3-CDA0CF02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669258"/>
            <a:ext cx="5397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65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12" name="Imagem 11" descr="../../../../../../Desktop/Captura%20de%20Tela%202018-01-09%20às%2013.06.39">
            <a:extLst>
              <a:ext uri="{FF2B5EF4-FFF2-40B4-BE49-F238E27FC236}">
                <a16:creationId xmlns:a16="http://schemas.microsoft.com/office/drawing/2014/main" id="{A3F49686-23D0-BF42-90F0-A440F912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79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28" descr="../../../../../../Desktop/Captura%20de%20Tela%202018-01-09%20às%2013.11.40">
            <a:extLst>
              <a:ext uri="{FF2B5EF4-FFF2-40B4-BE49-F238E27FC236}">
                <a16:creationId xmlns:a16="http://schemas.microsoft.com/office/drawing/2014/main" id="{D54EB6F9-2312-9845-A0D8-1748C7D2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905348"/>
            <a:ext cx="539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29" descr="../../../../../../Desktop/Captura%20de%20Tela%202018-01-09%20às%2013.11.49">
            <a:extLst>
              <a:ext uri="{FF2B5EF4-FFF2-40B4-BE49-F238E27FC236}">
                <a16:creationId xmlns:a16="http://schemas.microsoft.com/office/drawing/2014/main" id="{DFD2F0E6-2E9F-D349-B15F-0D703A6C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6" y="3693492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30" descr="../../../../../../Desktop/Captura%20de%20Tela%202018-01-09%20às%2013.11.59">
            <a:extLst>
              <a:ext uri="{FF2B5EF4-FFF2-40B4-BE49-F238E27FC236}">
                <a16:creationId xmlns:a16="http://schemas.microsoft.com/office/drawing/2014/main" id="{CC4AD362-AB94-F047-9560-CCA6AE00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6" y="4452590"/>
            <a:ext cx="5397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 descr="../../../../../../Desktop/Captura%20de%20Tela%202018-01-09%20às%2013.06.39">
            <a:extLst>
              <a:ext uri="{FF2B5EF4-FFF2-40B4-BE49-F238E27FC236}">
                <a16:creationId xmlns:a16="http://schemas.microsoft.com/office/drawing/2014/main" id="{2B8514DC-AA24-7B46-A618-A171B4298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22878"/>
            <a:ext cx="4320000" cy="179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../../../../../../Desktop/Captura%20de%20Tela%202018-01-09%20às%2013.06.49">
            <a:extLst>
              <a:ext uri="{FF2B5EF4-FFF2-40B4-BE49-F238E27FC236}">
                <a16:creationId xmlns:a16="http://schemas.microsoft.com/office/drawing/2014/main" id="{FD981CB9-F2F9-0E4D-A3FA-784B4EB40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8" y="2859782"/>
            <a:ext cx="4320000" cy="197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74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6.49">
            <a:extLst>
              <a:ext uri="{FF2B5EF4-FFF2-40B4-BE49-F238E27FC236}">
                <a16:creationId xmlns:a16="http://schemas.microsoft.com/office/drawing/2014/main" id="{13FD18B5-591F-5943-8DBA-75ABEEA61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97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31" descr="../../../../../../Desktop/Captura%20de%20Tela%202018-01-09%20às%2013.12.07">
            <a:extLst>
              <a:ext uri="{FF2B5EF4-FFF2-40B4-BE49-F238E27FC236}">
                <a16:creationId xmlns:a16="http://schemas.microsoft.com/office/drawing/2014/main" id="{FDB92481-067D-7F44-AB2D-2E63180A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931790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32" descr="../../../../../../Desktop/Captura%20de%20Tela%202018-01-09%20às%2013.12.15">
            <a:extLst>
              <a:ext uri="{FF2B5EF4-FFF2-40B4-BE49-F238E27FC236}">
                <a16:creationId xmlns:a16="http://schemas.microsoft.com/office/drawing/2014/main" id="{D4B2B36F-E7D2-C347-8D55-91699973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596506"/>
            <a:ext cx="539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87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54EE9D1-0B94-9840-99C0-968FDC7B964A}"/>
              </a:ext>
            </a:extLst>
          </p:cNvPr>
          <p:cNvSpPr txBox="1"/>
          <p:nvPr/>
        </p:nvSpPr>
        <p:spPr>
          <a:xfrm>
            <a:off x="592559" y="3600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9" name="Imagem 8" descr="../../../../../../Desktop/Captura%20de%20Tela%202018-01-09%20às%2013.06.49">
            <a:extLst>
              <a:ext uri="{FF2B5EF4-FFF2-40B4-BE49-F238E27FC236}">
                <a16:creationId xmlns:a16="http://schemas.microsoft.com/office/drawing/2014/main" id="{13FD18B5-591F-5943-8DBA-75ABEEA61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72000"/>
            <a:ext cx="4320000" cy="197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35" descr="../../../../../../Desktop/Captura%20de%20Tela%202018-01-09%20às%2013.15.53">
            <a:extLst>
              <a:ext uri="{FF2B5EF4-FFF2-40B4-BE49-F238E27FC236}">
                <a16:creationId xmlns:a16="http://schemas.microsoft.com/office/drawing/2014/main" id="{F6D7B7D4-BDC9-6845-ABF3-43339182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3741266"/>
            <a:ext cx="5397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36" descr="../../../../../../Desktop/Captura%20de%20Tela%202018-01-09%20às%2013.16.03">
            <a:extLst>
              <a:ext uri="{FF2B5EF4-FFF2-40B4-BE49-F238E27FC236}">
                <a16:creationId xmlns:a16="http://schemas.microsoft.com/office/drawing/2014/main" id="{622124D9-A4B7-5F4A-8A52-1FDD5D96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40" y="4655914"/>
            <a:ext cx="5384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34" descr="../../../../../../Desktop/Captura%20de%20Tela%202018-01-09%20às%2013.15.42">
            <a:extLst>
              <a:ext uri="{FF2B5EF4-FFF2-40B4-BE49-F238E27FC236}">
                <a16:creationId xmlns:a16="http://schemas.microsoft.com/office/drawing/2014/main" id="{8FFA8817-D33F-2149-A9BE-3540AAAD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3075806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25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3910"/>
            <a:ext cx="6248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obrigado</a:t>
            </a: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12" name="Imagem 9" descr="../../../../../../Desktop/Captura%20de%20Tela%202018-01-09%20às%2013.07.17">
            <a:extLst>
              <a:ext uri="{FF2B5EF4-FFF2-40B4-BE49-F238E27FC236}">
                <a16:creationId xmlns:a16="http://schemas.microsoft.com/office/drawing/2014/main" id="{4D06D89C-3391-A844-AB63-199D32E2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936898"/>
            <a:ext cx="538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1" descr="../../../../../../Desktop/Captura%20de%20Tela%202018-01-09%20às%2013.08.41">
            <a:extLst>
              <a:ext uri="{FF2B5EF4-FFF2-40B4-BE49-F238E27FC236}">
                <a16:creationId xmlns:a16="http://schemas.microsoft.com/office/drawing/2014/main" id="{B90C8B4B-6FF9-5844-A102-BA9FBFF7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6" y="1356370"/>
            <a:ext cx="5384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2" descr="../../../../../../Desktop/Captura%20de%20Tela%202018-01-09%20às%2013.08.54">
            <a:extLst>
              <a:ext uri="{FF2B5EF4-FFF2-40B4-BE49-F238E27FC236}">
                <a16:creationId xmlns:a16="http://schemas.microsoft.com/office/drawing/2014/main" id="{61DC5DC5-D54B-0D45-BE9C-B59A77A9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4" y="2004442"/>
            <a:ext cx="5397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3" descr="../../../../../../Desktop/Captura%20de%20Tela%202018-01-09%20às%2013.09.04">
            <a:extLst>
              <a:ext uri="{FF2B5EF4-FFF2-40B4-BE49-F238E27FC236}">
                <a16:creationId xmlns:a16="http://schemas.microsoft.com/office/drawing/2014/main" id="{C78D82F7-21CD-1A4F-A04F-2714AD7E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4" y="2639814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4" descr="../../../../../../Desktop/Captura%20de%20Tela%202018-01-09%20às%2013.09.15">
            <a:extLst>
              <a:ext uri="{FF2B5EF4-FFF2-40B4-BE49-F238E27FC236}">
                <a16:creationId xmlns:a16="http://schemas.microsoft.com/office/drawing/2014/main" id="{E9D842E3-46BA-4542-94EB-6672841D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4" y="3287886"/>
            <a:ext cx="5384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5" descr="../../../../../../Desktop/Captura%20de%20Tela%202018-01-09%20às%2013.09.24">
            <a:extLst>
              <a:ext uri="{FF2B5EF4-FFF2-40B4-BE49-F238E27FC236}">
                <a16:creationId xmlns:a16="http://schemas.microsoft.com/office/drawing/2014/main" id="{78F32F1E-3E79-2C42-8631-6F34D169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4" y="3995266"/>
            <a:ext cx="5384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5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8" name="Imagem 16" descr="../../../../../../Desktop/Captura%20de%20Tela%202018-01-09%20às%2013.09.36">
            <a:extLst>
              <a:ext uri="{FF2B5EF4-FFF2-40B4-BE49-F238E27FC236}">
                <a16:creationId xmlns:a16="http://schemas.microsoft.com/office/drawing/2014/main" id="{3A85CB80-01E2-1B4B-ABD1-B6478865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911622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17" descr="../../../../../../Desktop/Captura%20de%20Tela%202018-01-09%20às%2013.09.51">
            <a:extLst>
              <a:ext uri="{FF2B5EF4-FFF2-40B4-BE49-F238E27FC236}">
                <a16:creationId xmlns:a16="http://schemas.microsoft.com/office/drawing/2014/main" id="{BEB9B50B-5134-D943-ADA2-7DA9318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1568326"/>
            <a:ext cx="53975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8" descr="../../../../../../Desktop/Captura%20de%20Tela%202018-01-09%20às%2013.10.01">
            <a:extLst>
              <a:ext uri="{FF2B5EF4-FFF2-40B4-BE49-F238E27FC236}">
                <a16:creationId xmlns:a16="http://schemas.microsoft.com/office/drawing/2014/main" id="{28C11448-B3A5-6A4F-BB61-67A24051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2499742"/>
            <a:ext cx="5384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9" descr="../../../../../../Desktop/Captura%20de%20Tela%202018-01-09%20às%2013.10.11">
            <a:extLst>
              <a:ext uri="{FF2B5EF4-FFF2-40B4-BE49-F238E27FC236}">
                <a16:creationId xmlns:a16="http://schemas.microsoft.com/office/drawing/2014/main" id="{5E98D3EB-7BAA-8C46-9828-A4A37FC4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1170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20" descr="../../../../../../Desktop/Captura%20de%20Tela%202018-01-09%20às%2013.10.20">
            <a:extLst>
              <a:ext uri="{FF2B5EF4-FFF2-40B4-BE49-F238E27FC236}">
                <a16:creationId xmlns:a16="http://schemas.microsoft.com/office/drawing/2014/main" id="{B6225908-E519-F14F-B347-38CC1484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8" y="3795886"/>
            <a:ext cx="5384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7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8" name="Imagem 21" descr="../../../../../../Desktop/Captura%20de%20Tela%202018-01-09%20às%2013.10.30">
            <a:extLst>
              <a:ext uri="{FF2B5EF4-FFF2-40B4-BE49-F238E27FC236}">
                <a16:creationId xmlns:a16="http://schemas.microsoft.com/office/drawing/2014/main" id="{677B9FD9-49EB-0B4F-9ACD-5C273CF7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898922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22" descr="../../../../../../Desktop/Captura%20de%20Tela%202018-01-09%20às%2013.10.40">
            <a:extLst>
              <a:ext uri="{FF2B5EF4-FFF2-40B4-BE49-F238E27FC236}">
                <a16:creationId xmlns:a16="http://schemas.microsoft.com/office/drawing/2014/main" id="{75E20F34-CDE2-2349-90F9-C4B05AA4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1546870"/>
            <a:ext cx="5397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23" descr="../../../../../../Desktop/Captura%20de%20Tela%202018-01-09%20às%2013.10.50">
            <a:extLst>
              <a:ext uri="{FF2B5EF4-FFF2-40B4-BE49-F238E27FC236}">
                <a16:creationId xmlns:a16="http://schemas.microsoft.com/office/drawing/2014/main" id="{169FCA41-D80E-A446-B256-E2CD459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067694"/>
            <a:ext cx="5397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24" descr="../../../../../../Desktop/Captura%20de%20Tela%202018-01-09%20às%2013.10.58">
            <a:extLst>
              <a:ext uri="{FF2B5EF4-FFF2-40B4-BE49-F238E27FC236}">
                <a16:creationId xmlns:a16="http://schemas.microsoft.com/office/drawing/2014/main" id="{B50F59E7-8DE2-9145-AC60-9019D631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571750"/>
            <a:ext cx="5397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25" descr="../../../../../../Desktop/Captura%20de%20Tela%202018-01-09%20às%2013.11.09">
            <a:extLst>
              <a:ext uri="{FF2B5EF4-FFF2-40B4-BE49-F238E27FC236}">
                <a16:creationId xmlns:a16="http://schemas.microsoft.com/office/drawing/2014/main" id="{C11261D9-4639-D547-8AFC-D40271B4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3291830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2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10" name="Imagem 9" descr="../../../../../../Desktop/Captura%20de%20Tela%202018-01-09%20às%2013.06.59">
            <a:extLst>
              <a:ext uri="{FF2B5EF4-FFF2-40B4-BE49-F238E27FC236}">
                <a16:creationId xmlns:a16="http://schemas.microsoft.com/office/drawing/2014/main" id="{2653ED19-CE24-0345-B2A9-6441EDF2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4" y="4839146"/>
            <a:ext cx="3600000" cy="1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600F713-3C72-D144-A085-27B0CF760E28}"/>
              </a:ext>
            </a:extLst>
          </p:cNvPr>
          <p:cNvSpPr txBox="1"/>
          <p:nvPr/>
        </p:nvSpPr>
        <p:spPr>
          <a:xfrm>
            <a:off x="592559" y="367200"/>
            <a:ext cx="70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solidFill>
                  <a:srgbClr val="1D509A"/>
                </a:solidFill>
              </a:rPr>
              <a:t>Prova</a:t>
            </a:r>
            <a:r>
              <a:rPr lang="en-US" sz="2800" b="1" cap="all" dirty="0">
                <a:solidFill>
                  <a:srgbClr val="1D509A"/>
                </a:solidFill>
              </a:rPr>
              <a:t> abin-2008 – ag</a:t>
            </a:r>
            <a:r>
              <a:rPr lang="pt-BR" sz="2800" b="1" cap="all" dirty="0">
                <a:solidFill>
                  <a:srgbClr val="1D509A"/>
                </a:solidFill>
              </a:rPr>
              <a:t>ente de </a:t>
            </a:r>
            <a:r>
              <a:rPr lang="pt-BR" sz="2800" b="1" cap="all" dirty="0" err="1">
                <a:solidFill>
                  <a:srgbClr val="1D509A"/>
                </a:solidFill>
              </a:rPr>
              <a:t>inteligêncIa</a:t>
            </a:r>
            <a:endParaRPr lang="en-US" sz="2800" b="1" cap="all" dirty="0">
              <a:solidFill>
                <a:srgbClr val="1D509A"/>
              </a:solidFill>
            </a:endParaRPr>
          </a:p>
        </p:txBody>
      </p:sp>
      <p:pic>
        <p:nvPicPr>
          <p:cNvPr id="8" name="Imagem 26" descr="../../../../../../Desktop/Captura%20de%20Tela%202018-01-09%20às%2013.11.21">
            <a:extLst>
              <a:ext uri="{FF2B5EF4-FFF2-40B4-BE49-F238E27FC236}">
                <a16:creationId xmlns:a16="http://schemas.microsoft.com/office/drawing/2014/main" id="{9AF15E1C-31C6-DE49-AA66-6BFDF90A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945530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27" descr="../../../../../../Desktop/Captura%20de%20Tela%202018-01-09%20às%2013.11.30">
            <a:extLst>
              <a:ext uri="{FF2B5EF4-FFF2-40B4-BE49-F238E27FC236}">
                <a16:creationId xmlns:a16="http://schemas.microsoft.com/office/drawing/2014/main" id="{10F40576-3FF4-2945-B317-8996878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1653034"/>
            <a:ext cx="5397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28" descr="../../../../../../Desktop/Captura%20de%20Tela%202018-01-09%20às%2013.11.40">
            <a:extLst>
              <a:ext uri="{FF2B5EF4-FFF2-40B4-BE49-F238E27FC236}">
                <a16:creationId xmlns:a16="http://schemas.microsoft.com/office/drawing/2014/main" id="{EB890367-2EDC-3B46-86C5-B17B270A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8" y="2643758"/>
            <a:ext cx="539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29" descr="../../../../../../Desktop/Captura%20de%20Tela%202018-01-09%20às%2013.11.49">
            <a:extLst>
              <a:ext uri="{FF2B5EF4-FFF2-40B4-BE49-F238E27FC236}">
                <a16:creationId xmlns:a16="http://schemas.microsoft.com/office/drawing/2014/main" id="{BC86C360-4D32-AB47-A2AE-9C498569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6" y="3431902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30" descr="../../../../../../Desktop/Captura%20de%20Tela%202018-01-09%20às%2013.11.59">
            <a:extLst>
              <a:ext uri="{FF2B5EF4-FFF2-40B4-BE49-F238E27FC236}">
                <a16:creationId xmlns:a16="http://schemas.microsoft.com/office/drawing/2014/main" id="{A20437AC-224D-1045-BD06-7B37F86D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6" y="4191000"/>
            <a:ext cx="5397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8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608</Words>
  <Application>Microsoft Macintosh PowerPoint</Application>
  <PresentationFormat>Apresentação na tela (16:9)</PresentationFormat>
  <Paragraphs>132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(Body)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Personal User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Rival</dc:creator>
  <cp:lastModifiedBy>adinoel sebastiao</cp:lastModifiedBy>
  <cp:revision>63</cp:revision>
  <dcterms:created xsi:type="dcterms:W3CDTF">2018-01-09T18:28:00Z</dcterms:created>
  <dcterms:modified xsi:type="dcterms:W3CDTF">2018-01-31T10:12:51Z</dcterms:modified>
</cp:coreProperties>
</file>