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4" r:id="rId4"/>
    <p:sldId id="292" r:id="rId5"/>
    <p:sldId id="293" r:id="rId6"/>
    <p:sldId id="257" r:id="rId7"/>
    <p:sldId id="273" r:id="rId8"/>
    <p:sldId id="271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66" r:id="rId27"/>
    <p:sldId id="267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E4F9A"/>
    <a:srgbClr val="1E62AB"/>
    <a:srgbClr val="CFD7ED"/>
    <a:srgbClr val="154B9D"/>
    <a:srgbClr val="1D509A"/>
    <a:srgbClr val="1539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74" autoAdjust="0"/>
  </p:normalViewPr>
  <p:slideViewPr>
    <p:cSldViewPr snapToObjects="1">
      <p:cViewPr varScale="1">
        <p:scale>
          <a:sx n="139" d="100"/>
          <a:sy n="139" d="100"/>
        </p:scale>
        <p:origin x="168" y="5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17E47-FFD8-A34B-8319-ADF8C3CF9CA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17E47-FFD8-A34B-8319-ADF8C3CF9CA8}" type="datetimeFigureOut">
              <a:rPr lang="en-US" smtClean="0"/>
              <a:pPr/>
              <a:t>2/1/18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1E450-B9FE-F145-8041-665B1E79969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1.tiff"/><Relationship Id="rId7" Type="http://schemas.openxmlformats.org/officeDocument/2006/relationships/image" Target="../media/image15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tiff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781050"/>
            <a:ext cx="9926602" cy="6619056"/>
          </a:xfrm>
          <a:prstGeom prst="rect">
            <a:avLst/>
          </a:prstGeom>
        </p:spPr>
      </p:pic>
      <p:pic>
        <p:nvPicPr>
          <p:cNvPr id="6" name="Picture 5" descr="logo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7175"/>
            <a:ext cx="8229600" cy="462915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8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73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7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08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86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9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03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42467"/>
            <a:ext cx="6248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Abin</a:t>
            </a:r>
            <a:r>
              <a:rPr lang="en-US" sz="4400" b="1" cap="all" dirty="0">
                <a:solidFill>
                  <a:schemeClr val="bg1"/>
                </a:solidFill>
                <a:latin typeface="Calibri (Body)"/>
                <a:cs typeface="Calibri (Body)"/>
              </a:rPr>
              <a:t> - </a:t>
            </a:r>
            <a:r>
              <a:rPr lang="en-US" sz="4400" b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espanhol</a:t>
            </a:r>
            <a:endParaRPr lang="en-US" sz="4400" b="1" cap="all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r>
              <a:rPr lang="en-US" b="1" i="1" cap="all" dirty="0">
                <a:solidFill>
                  <a:schemeClr val="bg1"/>
                </a:solidFill>
                <a:latin typeface="Calibri (Body)"/>
                <a:cs typeface="Calibri (Body)"/>
              </a:rPr>
              <a:t>Miss</a:t>
            </a:r>
            <a:r>
              <a:rPr lang="pt-BR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ão</a:t>
            </a:r>
            <a:r>
              <a:rPr lang="pt-BR" b="1" i="1" cap="all" dirty="0">
                <a:solidFill>
                  <a:schemeClr val="bg1"/>
                </a:solidFill>
                <a:latin typeface="Calibri (Body)"/>
                <a:cs typeface="Calibri (Body)"/>
              </a:rPr>
              <a:t> gratuita: </a:t>
            </a:r>
            <a:r>
              <a:rPr lang="pt-BR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intensivão</a:t>
            </a:r>
            <a:r>
              <a:rPr lang="pt-BR" b="1" i="1" cap="all" dirty="0">
                <a:solidFill>
                  <a:schemeClr val="bg1"/>
                </a:solidFill>
                <a:latin typeface="Calibri (Body)"/>
                <a:cs typeface="Calibri (Body)"/>
              </a:rPr>
              <a:t> </a:t>
            </a:r>
            <a:r>
              <a:rPr lang="pt-BR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abin</a:t>
            </a:r>
            <a:endParaRPr lang="en-US" b="1" i="1" cap="all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endParaRPr lang="en-US" b="1" i="1" cap="all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r>
              <a:rPr lang="en-US" sz="1400" cap="all" dirty="0">
                <a:solidFill>
                  <a:schemeClr val="bg1"/>
                </a:solidFill>
                <a:latin typeface="Calibri (Body)"/>
                <a:cs typeface="Calibri (Body)"/>
              </a:rPr>
              <a:t>Prof. </a:t>
            </a:r>
            <a:r>
              <a:rPr lang="en-US" sz="1400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Adino</a:t>
            </a:r>
            <a:r>
              <a:rPr lang="pt-BR" sz="1400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él</a:t>
            </a:r>
            <a:r>
              <a:rPr lang="pt-BR" sz="1400" cap="all" dirty="0">
                <a:solidFill>
                  <a:schemeClr val="bg1"/>
                </a:solidFill>
                <a:latin typeface="Calibri (Body)"/>
                <a:cs typeface="Calibri (Body)"/>
              </a:rPr>
              <a:t> </a:t>
            </a:r>
            <a:r>
              <a:rPr lang="pt-BR" sz="1400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sebastião</a:t>
            </a:r>
            <a:endParaRPr lang="en-US" sz="1400" cap="all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0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13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90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70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00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753910"/>
            <a:ext cx="6248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>
                <a:solidFill>
                  <a:schemeClr val="bg1"/>
                </a:solidFill>
                <a:latin typeface="Calibri (Body)"/>
                <a:cs typeface="Calibri (Body)"/>
              </a:rPr>
              <a:t>obrigado</a:t>
            </a:r>
          </a:p>
          <a:p>
            <a:r>
              <a:rPr lang="en-US" b="1" i="1" cap="all" dirty="0">
                <a:solidFill>
                  <a:schemeClr val="bg1"/>
                </a:solidFill>
                <a:latin typeface="Calibri (Body)"/>
                <a:cs typeface="Calibri (Body)"/>
              </a:rPr>
              <a:t>Prof. </a:t>
            </a:r>
            <a:r>
              <a:rPr lang="en-US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Adino</a:t>
            </a:r>
            <a:r>
              <a:rPr lang="pt-BR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él</a:t>
            </a:r>
            <a:r>
              <a:rPr lang="pt-BR" b="1" i="1" cap="all" dirty="0">
                <a:solidFill>
                  <a:schemeClr val="bg1"/>
                </a:solidFill>
                <a:latin typeface="Calibri (Body)"/>
                <a:cs typeface="Calibri (Body)"/>
              </a:rPr>
              <a:t> </a:t>
            </a:r>
            <a:r>
              <a:rPr lang="pt-BR" b="1" i="1" cap="all" dirty="0" err="1">
                <a:solidFill>
                  <a:schemeClr val="bg1"/>
                </a:solidFill>
                <a:latin typeface="Calibri (Body)"/>
                <a:cs typeface="Calibri (Body)"/>
              </a:rPr>
              <a:t>sebastião</a:t>
            </a:r>
            <a:endParaRPr lang="en-US" b="1" i="1" cap="all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-781050"/>
            <a:ext cx="9926602" cy="6619056"/>
          </a:xfrm>
          <a:prstGeom prst="rect">
            <a:avLst/>
          </a:prstGeom>
        </p:spPr>
      </p:pic>
      <p:pic>
        <p:nvPicPr>
          <p:cNvPr id="6" name="Picture 5" descr="logo-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7175"/>
            <a:ext cx="8229600" cy="462915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D68B290-81C2-DF44-AD29-B3574D31D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898" y="627534"/>
            <a:ext cx="7200000" cy="121576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1F6AE5D-1F0C-1D4D-A6D5-0B48503DD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061829"/>
            <a:ext cx="7200000" cy="121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5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A89D9D-C5AC-1145-BDD1-898163D60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10" y="631624"/>
            <a:ext cx="7200000" cy="218080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240BEB8-B389-F343-8DCA-DB078B44A2CC}"/>
              </a:ext>
            </a:extLst>
          </p:cNvPr>
          <p:cNvSpPr txBox="1"/>
          <p:nvPr/>
        </p:nvSpPr>
        <p:spPr>
          <a:xfrm>
            <a:off x="2843808" y="3003798"/>
            <a:ext cx="35902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err="1"/>
              <a:t>Ofical</a:t>
            </a:r>
            <a:r>
              <a:rPr lang="pt-BR" sz="1200" b="1" dirty="0"/>
              <a:t> de Inteligência e Oficial Técnico de Inteligência</a:t>
            </a:r>
            <a:r>
              <a:rPr lang="pt-BR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Conhecimentos básicos= 60 itens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Conhecimentos específicos = 90 itens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Total = 150 itens</a:t>
            </a:r>
          </a:p>
          <a:p>
            <a:r>
              <a:rPr lang="pt-BR" sz="1200" b="1" dirty="0"/>
              <a:t>Agente de Inteligência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Conhecimentos básicos = 50 itens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Conhecimentos específicos = 70 itens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200" dirty="0"/>
              <a:t>Total = 120 itens</a:t>
            </a:r>
          </a:p>
        </p:txBody>
      </p:sp>
    </p:spTree>
    <p:extLst>
      <p:ext uri="{BB962C8B-B14F-4D97-AF65-F5344CB8AC3E}">
        <p14:creationId xmlns:p14="http://schemas.microsoft.com/office/powerpoint/2010/main" val="1837851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03E9449-7B2F-144A-9F14-3BF8B345E2B0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04002928"/>
              </p:ext>
            </p:extLst>
          </p:nvPr>
        </p:nvGraphicFramePr>
        <p:xfrm>
          <a:off x="1127898" y="808797"/>
          <a:ext cx="4338543" cy="30914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210">
                  <a:extLst>
                    <a:ext uri="{9D8B030D-6E8A-4147-A177-3AD203B41FA5}">
                      <a16:colId xmlns:a16="http://schemas.microsoft.com/office/drawing/2014/main" val="2413823961"/>
                    </a:ext>
                  </a:extLst>
                </a:gridCol>
                <a:gridCol w="299210">
                  <a:extLst>
                    <a:ext uri="{9D8B030D-6E8A-4147-A177-3AD203B41FA5}">
                      <a16:colId xmlns:a16="http://schemas.microsoft.com/office/drawing/2014/main" val="2999268995"/>
                    </a:ext>
                  </a:extLst>
                </a:gridCol>
                <a:gridCol w="299210">
                  <a:extLst>
                    <a:ext uri="{9D8B030D-6E8A-4147-A177-3AD203B41FA5}">
                      <a16:colId xmlns:a16="http://schemas.microsoft.com/office/drawing/2014/main" val="3035127969"/>
                    </a:ext>
                  </a:extLst>
                </a:gridCol>
                <a:gridCol w="299210">
                  <a:extLst>
                    <a:ext uri="{9D8B030D-6E8A-4147-A177-3AD203B41FA5}">
                      <a16:colId xmlns:a16="http://schemas.microsoft.com/office/drawing/2014/main" val="1876209365"/>
                    </a:ext>
                  </a:extLst>
                </a:gridCol>
                <a:gridCol w="299210">
                  <a:extLst>
                    <a:ext uri="{9D8B030D-6E8A-4147-A177-3AD203B41FA5}">
                      <a16:colId xmlns:a16="http://schemas.microsoft.com/office/drawing/2014/main" val="1582177679"/>
                    </a:ext>
                  </a:extLst>
                </a:gridCol>
                <a:gridCol w="299210">
                  <a:extLst>
                    <a:ext uri="{9D8B030D-6E8A-4147-A177-3AD203B41FA5}">
                      <a16:colId xmlns:a16="http://schemas.microsoft.com/office/drawing/2014/main" val="3193767250"/>
                    </a:ext>
                  </a:extLst>
                </a:gridCol>
                <a:gridCol w="299210">
                  <a:extLst>
                    <a:ext uri="{9D8B030D-6E8A-4147-A177-3AD203B41FA5}">
                      <a16:colId xmlns:a16="http://schemas.microsoft.com/office/drawing/2014/main" val="3328821466"/>
                    </a:ext>
                  </a:extLst>
                </a:gridCol>
                <a:gridCol w="299210">
                  <a:extLst>
                    <a:ext uri="{9D8B030D-6E8A-4147-A177-3AD203B41FA5}">
                      <a16:colId xmlns:a16="http://schemas.microsoft.com/office/drawing/2014/main" val="890088385"/>
                    </a:ext>
                  </a:extLst>
                </a:gridCol>
                <a:gridCol w="299210">
                  <a:extLst>
                    <a:ext uri="{9D8B030D-6E8A-4147-A177-3AD203B41FA5}">
                      <a16:colId xmlns:a16="http://schemas.microsoft.com/office/drawing/2014/main" val="2219849828"/>
                    </a:ext>
                  </a:extLst>
                </a:gridCol>
                <a:gridCol w="299210">
                  <a:extLst>
                    <a:ext uri="{9D8B030D-6E8A-4147-A177-3AD203B41FA5}">
                      <a16:colId xmlns:a16="http://schemas.microsoft.com/office/drawing/2014/main" val="724403399"/>
                    </a:ext>
                  </a:extLst>
                </a:gridCol>
                <a:gridCol w="318894">
                  <a:extLst>
                    <a:ext uri="{9D8B030D-6E8A-4147-A177-3AD203B41FA5}">
                      <a16:colId xmlns:a16="http://schemas.microsoft.com/office/drawing/2014/main" val="4279182210"/>
                    </a:ext>
                  </a:extLst>
                </a:gridCol>
                <a:gridCol w="1027549">
                  <a:extLst>
                    <a:ext uri="{9D8B030D-6E8A-4147-A177-3AD203B41FA5}">
                      <a16:colId xmlns:a16="http://schemas.microsoft.com/office/drawing/2014/main" val="1731063163"/>
                    </a:ext>
                  </a:extLst>
                </a:gridCol>
              </a:tblGrid>
              <a:tr h="25761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36 certas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3472203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24 erradas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1343609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76002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7811069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0975655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60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3903095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0766747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30 certas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1849876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20 erradas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7356319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29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1792177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8530613"/>
                  </a:ext>
                </a:extLst>
              </a:tr>
              <a:tr h="257617"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49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9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419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88B650F-865B-6D4A-9CFB-8D81AB654844}"/>
              </a:ext>
            </a:extLst>
          </p:cNvPr>
          <p:cNvSpPr txBox="1"/>
          <p:nvPr/>
        </p:nvSpPr>
        <p:spPr>
          <a:xfrm>
            <a:off x="539552" y="367200"/>
            <a:ext cx="707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err="1">
                <a:solidFill>
                  <a:srgbClr val="1D509A"/>
                </a:solidFill>
              </a:rPr>
              <a:t>Prova</a:t>
            </a:r>
            <a:r>
              <a:rPr lang="en-US" sz="2400" b="1" cap="all" dirty="0">
                <a:solidFill>
                  <a:srgbClr val="1D509A"/>
                </a:solidFill>
              </a:rPr>
              <a:t> </a:t>
            </a:r>
            <a:r>
              <a:rPr lang="en-US" sz="2400" b="1" cap="all" dirty="0" err="1">
                <a:solidFill>
                  <a:srgbClr val="1D509A"/>
                </a:solidFill>
              </a:rPr>
              <a:t>soldado</a:t>
            </a:r>
            <a:r>
              <a:rPr lang="en-US" sz="2400" b="1" cap="all" dirty="0">
                <a:solidFill>
                  <a:srgbClr val="1D509A"/>
                </a:solidFill>
              </a:rPr>
              <a:t> </a:t>
            </a:r>
            <a:r>
              <a:rPr lang="en-US" sz="2400" b="1" cap="all" dirty="0" err="1">
                <a:solidFill>
                  <a:srgbClr val="1D509A"/>
                </a:solidFill>
              </a:rPr>
              <a:t>combatente</a:t>
            </a:r>
            <a:r>
              <a:rPr lang="en-US" sz="2400" b="1" cap="all" dirty="0">
                <a:solidFill>
                  <a:srgbClr val="1D509A"/>
                </a:solidFill>
              </a:rPr>
              <a:t> – cbmal-2017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4C6F4AD-9AA0-0447-B9ED-0989D4E48A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71662" y="1101725"/>
            <a:ext cx="5400675" cy="2940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88B650F-865B-6D4A-9CFB-8D81AB654844}"/>
              </a:ext>
            </a:extLst>
          </p:cNvPr>
          <p:cNvSpPr txBox="1"/>
          <p:nvPr/>
        </p:nvSpPr>
        <p:spPr>
          <a:xfrm>
            <a:off x="539552" y="367200"/>
            <a:ext cx="707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err="1">
                <a:solidFill>
                  <a:srgbClr val="1D509A"/>
                </a:solidFill>
              </a:rPr>
              <a:t>Prova</a:t>
            </a:r>
            <a:r>
              <a:rPr lang="en-US" sz="2400" b="1" cap="all" dirty="0">
                <a:solidFill>
                  <a:srgbClr val="1D509A"/>
                </a:solidFill>
              </a:rPr>
              <a:t> </a:t>
            </a:r>
            <a:r>
              <a:rPr lang="en-US" sz="2400" b="1" cap="all" dirty="0" err="1">
                <a:solidFill>
                  <a:srgbClr val="1D509A"/>
                </a:solidFill>
              </a:rPr>
              <a:t>soldado</a:t>
            </a:r>
            <a:r>
              <a:rPr lang="en-US" sz="2400" b="1" cap="all" dirty="0">
                <a:solidFill>
                  <a:srgbClr val="1D509A"/>
                </a:solidFill>
              </a:rPr>
              <a:t> </a:t>
            </a:r>
            <a:r>
              <a:rPr lang="en-US" sz="2400" b="1" cap="all" dirty="0" err="1">
                <a:solidFill>
                  <a:srgbClr val="1D509A"/>
                </a:solidFill>
              </a:rPr>
              <a:t>combatente</a:t>
            </a:r>
            <a:r>
              <a:rPr lang="en-US" sz="2400" b="1" cap="all" dirty="0">
                <a:solidFill>
                  <a:srgbClr val="1D509A"/>
                </a:solidFill>
              </a:rPr>
              <a:t> – cbmal-2017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9AD1C7A-9EDF-EF4B-A8DA-BEAB1CBEE72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71662" y="811530"/>
            <a:ext cx="5400675" cy="352044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C8395FE-94D5-8343-9F91-3CFAF458FA3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51720" y="4388354"/>
            <a:ext cx="5400675" cy="4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46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88B650F-865B-6D4A-9CFB-8D81AB654844}"/>
              </a:ext>
            </a:extLst>
          </p:cNvPr>
          <p:cNvSpPr txBox="1"/>
          <p:nvPr/>
        </p:nvSpPr>
        <p:spPr>
          <a:xfrm>
            <a:off x="539552" y="367200"/>
            <a:ext cx="707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cap="all" dirty="0" err="1">
                <a:solidFill>
                  <a:srgbClr val="1D509A"/>
                </a:solidFill>
              </a:rPr>
              <a:t>Prova</a:t>
            </a:r>
            <a:r>
              <a:rPr lang="en-US" sz="2400" b="1" cap="all" dirty="0">
                <a:solidFill>
                  <a:srgbClr val="1D509A"/>
                </a:solidFill>
              </a:rPr>
              <a:t> SOLDADO </a:t>
            </a:r>
            <a:r>
              <a:rPr lang="en-US" sz="2400" b="1" cap="all" dirty="0" err="1">
                <a:solidFill>
                  <a:srgbClr val="1D509A"/>
                </a:solidFill>
              </a:rPr>
              <a:t>combatente</a:t>
            </a:r>
            <a:r>
              <a:rPr lang="en-US" sz="2400" b="1" cap="all" dirty="0">
                <a:solidFill>
                  <a:srgbClr val="1D509A"/>
                </a:solidFill>
              </a:rPr>
              <a:t> – cbmal-2017</a:t>
            </a:r>
          </a:p>
        </p:txBody>
      </p:sp>
      <p:pic>
        <p:nvPicPr>
          <p:cNvPr id="1030" name="Imagem 6">
            <a:extLst>
              <a:ext uri="{FF2B5EF4-FFF2-40B4-BE49-F238E27FC236}">
                <a16:creationId xmlns:a16="http://schemas.microsoft.com/office/drawing/2014/main" id="{3503664E-503B-A64F-9F43-029BA3A32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40" y="844178"/>
            <a:ext cx="5397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Imagem 7">
            <a:extLst>
              <a:ext uri="{FF2B5EF4-FFF2-40B4-BE49-F238E27FC236}">
                <a16:creationId xmlns:a16="http://schemas.microsoft.com/office/drawing/2014/main" id="{3C0C5F89-F5E5-534D-9D02-00C6C1123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40" y="1293366"/>
            <a:ext cx="5397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agem 8">
            <a:extLst>
              <a:ext uri="{FF2B5EF4-FFF2-40B4-BE49-F238E27FC236}">
                <a16:creationId xmlns:a16="http://schemas.microsoft.com/office/drawing/2014/main" id="{307476F6-79C1-EB42-92F6-DEAB38B5C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40" y="2118990"/>
            <a:ext cx="53975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m 9">
            <a:extLst>
              <a:ext uri="{FF2B5EF4-FFF2-40B4-BE49-F238E27FC236}">
                <a16:creationId xmlns:a16="http://schemas.microsoft.com/office/drawing/2014/main" id="{C120A64C-B723-9240-86CE-A7881EBF2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40" y="2839070"/>
            <a:ext cx="53975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m 10">
            <a:extLst>
              <a:ext uri="{FF2B5EF4-FFF2-40B4-BE49-F238E27FC236}">
                <a16:creationId xmlns:a16="http://schemas.microsoft.com/office/drawing/2014/main" id="{CDC10811-BB79-D74E-B7E1-670230A4F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40" y="3487142"/>
            <a:ext cx="5397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m 11">
            <a:extLst>
              <a:ext uri="{FF2B5EF4-FFF2-40B4-BE49-F238E27FC236}">
                <a16:creationId xmlns:a16="http://schemas.microsoft.com/office/drawing/2014/main" id="{9AC24F65-EDAD-534D-BCDD-A1FA03578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40" y="4207222"/>
            <a:ext cx="53975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>
            <a:extLst>
              <a:ext uri="{FF2B5EF4-FFF2-40B4-BE49-F238E27FC236}">
                <a16:creationId xmlns:a16="http://schemas.microsoft.com/office/drawing/2014/main" id="{F02004AB-1608-964E-867F-36806CC84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6FF2867-DBF2-6441-B720-EF76A6F83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3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CC85733-1654-E346-89DD-F9E5089F9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907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C5894C0-1529-EF4A-97D8-A181FAA60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4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0F83E67-1705-AB48-B5DB-20855A734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97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3EF7E2E-C349-F44D-B4AB-0037BF540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2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8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66700" y="443401"/>
            <a:ext cx="721544" cy="590550"/>
            <a:chOff x="266700" y="514350"/>
            <a:chExt cx="590550" cy="590550"/>
          </a:xfrm>
        </p:grpSpPr>
        <p:sp>
          <p:nvSpPr>
            <p:cNvPr id="15" name="Rounded Rectangle 14"/>
            <p:cNvSpPr/>
            <p:nvPr/>
          </p:nvSpPr>
          <p:spPr>
            <a:xfrm>
              <a:off x="381000" y="514350"/>
              <a:ext cx="476250" cy="476250"/>
            </a:xfrm>
            <a:prstGeom prst="roundRect">
              <a:avLst/>
            </a:prstGeom>
            <a:noFill/>
            <a:ln w="12700" cap="flat" cmpd="sng" algn="ctr">
              <a:solidFill>
                <a:srgbClr val="1D509A">
                  <a:alpha val="6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6700" y="876300"/>
              <a:ext cx="228600" cy="228600"/>
            </a:xfrm>
            <a:prstGeom prst="roundRect">
              <a:avLst/>
            </a:prstGeom>
            <a:solidFill>
              <a:srgbClr val="CFD7ED">
                <a:alpha val="60000"/>
              </a:srgbClr>
            </a:solidFill>
            <a:ln w="12700" cap="flat" cmpd="sng" algn="ctr">
              <a:solidFill>
                <a:srgbClr val="1E62A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4705200"/>
            <a:ext cx="327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1E4F9A"/>
                </a:solidFill>
              </a:rPr>
              <a:t>ABIN - ESPANHOL</a:t>
            </a:r>
          </a:p>
          <a:p>
            <a:r>
              <a:rPr lang="en-US" sz="800" i="1" dirty="0">
                <a:solidFill>
                  <a:srgbClr val="1E4F9A"/>
                </a:solidFill>
              </a:rPr>
              <a:t>Prof. </a:t>
            </a:r>
            <a:r>
              <a:rPr lang="en-US" sz="800" i="1" dirty="0" err="1">
                <a:solidFill>
                  <a:srgbClr val="1E4F9A"/>
                </a:solidFill>
              </a:rPr>
              <a:t>Adino</a:t>
            </a:r>
            <a:r>
              <a:rPr lang="pt-BR" sz="800" i="1" dirty="0" err="1">
                <a:solidFill>
                  <a:srgbClr val="1E4F9A"/>
                </a:solidFill>
              </a:rPr>
              <a:t>él</a:t>
            </a:r>
            <a:r>
              <a:rPr lang="pt-BR" sz="800" i="1" dirty="0">
                <a:solidFill>
                  <a:srgbClr val="1E4F9A"/>
                </a:solidFill>
              </a:rPr>
              <a:t> Sebastião</a:t>
            </a:r>
            <a:endParaRPr lang="en-US" sz="800" i="1" dirty="0">
              <a:solidFill>
                <a:srgbClr val="1E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81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376</Words>
  <Application>Microsoft Macintosh PowerPoint</Application>
  <PresentationFormat>Apresentação na tela (16:9)</PresentationFormat>
  <Paragraphs>177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(Body)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Personal User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André Rival</dc:creator>
  <cp:lastModifiedBy>adinoel sebastiao</cp:lastModifiedBy>
  <cp:revision>62</cp:revision>
  <dcterms:created xsi:type="dcterms:W3CDTF">2018-01-09T18:28:00Z</dcterms:created>
  <dcterms:modified xsi:type="dcterms:W3CDTF">2018-02-01T10:40:01Z</dcterms:modified>
</cp:coreProperties>
</file>