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74" r:id="rId4"/>
    <p:sldId id="276" r:id="rId5"/>
    <p:sldId id="275" r:id="rId6"/>
    <p:sldId id="277" r:id="rId7"/>
    <p:sldId id="279" r:id="rId8"/>
    <p:sldId id="266" r:id="rId9"/>
    <p:sldId id="267" r:id="rId1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1E4F9A"/>
    <a:srgbClr val="1E62AB"/>
    <a:srgbClr val="CFD7ED"/>
    <a:srgbClr val="154B9D"/>
    <a:srgbClr val="1D509A"/>
    <a:srgbClr val="1539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68" autoAdjust="0"/>
    <p:restoredTop sz="94674" autoAdjust="0"/>
  </p:normalViewPr>
  <p:slideViewPr>
    <p:cSldViewPr snapToObjects="1">
      <p:cViewPr varScale="1">
        <p:scale>
          <a:sx n="165" d="100"/>
          <a:sy n="165" d="100"/>
        </p:scale>
        <p:origin x="648" y="1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17E47-FFD8-A34B-8319-ADF8C3CF9CA8}" type="datetimeFigureOut">
              <a:rPr lang="en-US" smtClean="0"/>
              <a:pPr/>
              <a:t>1/31/18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1E450-B9FE-F145-8041-665B1E79969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17E47-FFD8-A34B-8319-ADF8C3CF9CA8}" type="datetimeFigureOut">
              <a:rPr lang="en-US" smtClean="0"/>
              <a:pPr/>
              <a:t>1/31/18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1E450-B9FE-F145-8041-665B1E79969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17E47-FFD8-A34B-8319-ADF8C3CF9CA8}" type="datetimeFigureOut">
              <a:rPr lang="en-US" smtClean="0"/>
              <a:pPr/>
              <a:t>1/31/18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1E450-B9FE-F145-8041-665B1E79969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17E47-FFD8-A34B-8319-ADF8C3CF9CA8}" type="datetimeFigureOut">
              <a:rPr lang="en-US" smtClean="0"/>
              <a:pPr/>
              <a:t>1/31/18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1E450-B9FE-F145-8041-665B1E79969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17E47-FFD8-A34B-8319-ADF8C3CF9CA8}" type="datetimeFigureOut">
              <a:rPr lang="en-US" smtClean="0"/>
              <a:pPr/>
              <a:t>1/31/18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1E450-B9FE-F145-8041-665B1E79969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17E47-FFD8-A34B-8319-ADF8C3CF9CA8}" type="datetimeFigureOut">
              <a:rPr lang="en-US" smtClean="0"/>
              <a:pPr/>
              <a:t>1/31/18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1E450-B9FE-F145-8041-665B1E79969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17E47-FFD8-A34B-8319-ADF8C3CF9CA8}" type="datetimeFigureOut">
              <a:rPr lang="en-US" smtClean="0"/>
              <a:pPr/>
              <a:t>1/31/18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1E450-B9FE-F145-8041-665B1E79969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17E47-FFD8-A34B-8319-ADF8C3CF9CA8}" type="datetimeFigureOut">
              <a:rPr lang="en-US" smtClean="0"/>
              <a:pPr/>
              <a:t>1/31/18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1E450-B9FE-F145-8041-665B1E79969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17E47-FFD8-A34B-8319-ADF8C3CF9CA8}" type="datetimeFigureOut">
              <a:rPr lang="en-US" smtClean="0"/>
              <a:pPr/>
              <a:t>1/31/18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1E450-B9FE-F145-8041-665B1E79969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17E47-FFD8-A34B-8319-ADF8C3CF9CA8}" type="datetimeFigureOut">
              <a:rPr lang="en-US" smtClean="0"/>
              <a:pPr/>
              <a:t>1/31/18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1E450-B9FE-F145-8041-665B1E79969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17E47-FFD8-A34B-8319-ADF8C3CF9CA8}" type="datetimeFigureOut">
              <a:rPr lang="en-US" smtClean="0"/>
              <a:pPr/>
              <a:t>1/31/18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1E450-B9FE-F145-8041-665B1E79969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17E47-FFD8-A34B-8319-ADF8C3CF9CA8}" type="datetimeFigureOut">
              <a:rPr lang="en-US" smtClean="0"/>
              <a:pPr/>
              <a:t>1/31/18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1E450-B9FE-F145-8041-665B1E79969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000" y="-781050"/>
            <a:ext cx="9926602" cy="6619056"/>
          </a:xfrm>
          <a:prstGeom prst="rect">
            <a:avLst/>
          </a:prstGeom>
        </p:spPr>
      </p:pic>
      <p:pic>
        <p:nvPicPr>
          <p:cNvPr id="6" name="Picture 5" descr="logo-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57175"/>
            <a:ext cx="8229600" cy="462915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642467"/>
            <a:ext cx="62484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cap="all" dirty="0" err="1">
                <a:solidFill>
                  <a:schemeClr val="bg1"/>
                </a:solidFill>
                <a:latin typeface="Calibri (Body)"/>
                <a:cs typeface="Calibri (Body)"/>
              </a:rPr>
              <a:t>Abin</a:t>
            </a:r>
            <a:r>
              <a:rPr lang="en-US" sz="4400" b="1" cap="all" dirty="0">
                <a:solidFill>
                  <a:schemeClr val="bg1"/>
                </a:solidFill>
                <a:latin typeface="Calibri (Body)"/>
                <a:cs typeface="Calibri (Body)"/>
              </a:rPr>
              <a:t> - </a:t>
            </a:r>
            <a:r>
              <a:rPr lang="en-US" sz="4400" b="1" cap="all" dirty="0" err="1">
                <a:solidFill>
                  <a:schemeClr val="bg1"/>
                </a:solidFill>
                <a:latin typeface="Calibri (Body)"/>
                <a:cs typeface="Calibri (Body)"/>
              </a:rPr>
              <a:t>espanhol</a:t>
            </a:r>
            <a:endParaRPr lang="en-US" sz="4400" b="1" cap="all" dirty="0">
              <a:solidFill>
                <a:schemeClr val="bg1"/>
              </a:solidFill>
              <a:latin typeface="Calibri (Body)"/>
              <a:cs typeface="Calibri (Body)"/>
            </a:endParaRPr>
          </a:p>
          <a:p>
            <a:r>
              <a:rPr lang="en-US" b="1" i="1" cap="all" dirty="0">
                <a:solidFill>
                  <a:schemeClr val="bg1"/>
                </a:solidFill>
                <a:latin typeface="Calibri (Body)"/>
                <a:cs typeface="Calibri (Body)"/>
              </a:rPr>
              <a:t>Miss</a:t>
            </a:r>
            <a:r>
              <a:rPr lang="pt-BR" b="1" i="1" cap="all" dirty="0" err="1">
                <a:solidFill>
                  <a:schemeClr val="bg1"/>
                </a:solidFill>
                <a:latin typeface="Calibri (Body)"/>
                <a:cs typeface="Calibri (Body)"/>
              </a:rPr>
              <a:t>ão</a:t>
            </a:r>
            <a:r>
              <a:rPr lang="pt-BR" b="1" i="1" cap="all" dirty="0">
                <a:solidFill>
                  <a:schemeClr val="bg1"/>
                </a:solidFill>
                <a:latin typeface="Calibri (Body)"/>
                <a:cs typeface="Calibri (Body)"/>
              </a:rPr>
              <a:t> gratuita: </a:t>
            </a:r>
            <a:r>
              <a:rPr lang="pt-BR" b="1" i="1" cap="all" dirty="0" err="1">
                <a:solidFill>
                  <a:schemeClr val="bg1"/>
                </a:solidFill>
                <a:latin typeface="Calibri (Body)"/>
                <a:cs typeface="Calibri (Body)"/>
              </a:rPr>
              <a:t>intensivão</a:t>
            </a:r>
            <a:r>
              <a:rPr lang="pt-BR" b="1" i="1" cap="all" dirty="0">
                <a:solidFill>
                  <a:schemeClr val="bg1"/>
                </a:solidFill>
                <a:latin typeface="Calibri (Body)"/>
                <a:cs typeface="Calibri (Body)"/>
              </a:rPr>
              <a:t> </a:t>
            </a:r>
            <a:r>
              <a:rPr lang="pt-BR" b="1" i="1" cap="all" dirty="0" err="1">
                <a:solidFill>
                  <a:schemeClr val="bg1"/>
                </a:solidFill>
                <a:latin typeface="Calibri (Body)"/>
                <a:cs typeface="Calibri (Body)"/>
              </a:rPr>
              <a:t>abin</a:t>
            </a:r>
            <a:endParaRPr lang="en-US" b="1" i="1" cap="all" dirty="0">
              <a:solidFill>
                <a:schemeClr val="bg1"/>
              </a:solidFill>
              <a:latin typeface="Calibri (Body)"/>
              <a:cs typeface="Calibri (Body)"/>
            </a:endParaRPr>
          </a:p>
          <a:p>
            <a:endParaRPr lang="en-US" b="1" i="1" cap="all" dirty="0">
              <a:solidFill>
                <a:schemeClr val="bg1"/>
              </a:solidFill>
              <a:latin typeface="Calibri (Body)"/>
              <a:cs typeface="Calibri (Body)"/>
            </a:endParaRPr>
          </a:p>
          <a:p>
            <a:r>
              <a:rPr lang="en-US" sz="1400" cap="all" dirty="0">
                <a:solidFill>
                  <a:schemeClr val="bg1"/>
                </a:solidFill>
                <a:latin typeface="Calibri (Body)"/>
                <a:cs typeface="Calibri (Body)"/>
              </a:rPr>
              <a:t>Prof. </a:t>
            </a:r>
            <a:r>
              <a:rPr lang="en-US" sz="1400" cap="all" dirty="0" err="1">
                <a:solidFill>
                  <a:schemeClr val="bg1"/>
                </a:solidFill>
                <a:latin typeface="Calibri (Body)"/>
                <a:cs typeface="Calibri (Body)"/>
              </a:rPr>
              <a:t>Adino</a:t>
            </a:r>
            <a:r>
              <a:rPr lang="pt-BR" sz="1400" cap="all" dirty="0" err="1">
                <a:solidFill>
                  <a:schemeClr val="bg1"/>
                </a:solidFill>
                <a:latin typeface="Calibri (Body)"/>
                <a:cs typeface="Calibri (Body)"/>
              </a:rPr>
              <a:t>él</a:t>
            </a:r>
            <a:r>
              <a:rPr lang="pt-BR" sz="1400" cap="all" dirty="0">
                <a:solidFill>
                  <a:schemeClr val="bg1"/>
                </a:solidFill>
                <a:latin typeface="Calibri (Body)"/>
                <a:cs typeface="Calibri (Body)"/>
              </a:rPr>
              <a:t> </a:t>
            </a:r>
            <a:r>
              <a:rPr lang="pt-BR" sz="1400" cap="all" dirty="0" err="1">
                <a:solidFill>
                  <a:schemeClr val="bg1"/>
                </a:solidFill>
                <a:latin typeface="Calibri (Body)"/>
                <a:cs typeface="Calibri (Body)"/>
              </a:rPr>
              <a:t>sebastião</a:t>
            </a:r>
            <a:endParaRPr lang="en-US" sz="1400" cap="all" dirty="0">
              <a:solidFill>
                <a:schemeClr val="bg1"/>
              </a:solidFill>
              <a:latin typeface="Calibri (Body)"/>
              <a:cs typeface="Calibri (Body)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66700" y="443401"/>
            <a:ext cx="721544" cy="590550"/>
            <a:chOff x="266700" y="514350"/>
            <a:chExt cx="590550" cy="590550"/>
          </a:xfrm>
        </p:grpSpPr>
        <p:sp>
          <p:nvSpPr>
            <p:cNvPr id="15" name="Rounded Rectangle 14"/>
            <p:cNvSpPr/>
            <p:nvPr/>
          </p:nvSpPr>
          <p:spPr>
            <a:xfrm>
              <a:off x="381000" y="514350"/>
              <a:ext cx="476250" cy="476250"/>
            </a:xfrm>
            <a:prstGeom prst="roundRect">
              <a:avLst/>
            </a:prstGeom>
            <a:noFill/>
            <a:ln w="12700" cap="flat" cmpd="sng" algn="ctr">
              <a:solidFill>
                <a:srgbClr val="1D509A">
                  <a:alpha val="6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66700" y="876300"/>
              <a:ext cx="228600" cy="228600"/>
            </a:xfrm>
            <a:prstGeom prst="roundRect">
              <a:avLst/>
            </a:prstGeom>
            <a:solidFill>
              <a:srgbClr val="CFD7ED">
                <a:alpha val="60000"/>
              </a:srgbClr>
            </a:solidFill>
            <a:ln w="12700" cap="flat" cmpd="sng" algn="ctr">
              <a:solidFill>
                <a:srgbClr val="1E62A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52400" y="4705200"/>
            <a:ext cx="327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1E4F9A"/>
                </a:solidFill>
              </a:rPr>
              <a:t>ABIN - ESPANHOL</a:t>
            </a:r>
          </a:p>
          <a:p>
            <a:r>
              <a:rPr lang="en-US" sz="800" i="1" dirty="0">
                <a:solidFill>
                  <a:srgbClr val="1E4F9A"/>
                </a:solidFill>
              </a:rPr>
              <a:t>Prof. </a:t>
            </a:r>
            <a:r>
              <a:rPr lang="en-US" sz="800" i="1" dirty="0" err="1">
                <a:solidFill>
                  <a:srgbClr val="1E4F9A"/>
                </a:solidFill>
              </a:rPr>
              <a:t>Adino</a:t>
            </a:r>
            <a:r>
              <a:rPr lang="pt-BR" sz="800" i="1" dirty="0" err="1">
                <a:solidFill>
                  <a:srgbClr val="1E4F9A"/>
                </a:solidFill>
              </a:rPr>
              <a:t>él</a:t>
            </a:r>
            <a:r>
              <a:rPr lang="pt-BR" sz="800" i="1" dirty="0">
                <a:solidFill>
                  <a:srgbClr val="1E4F9A"/>
                </a:solidFill>
              </a:rPr>
              <a:t> Sebastião</a:t>
            </a:r>
            <a:endParaRPr lang="en-US" sz="800" i="1" dirty="0">
              <a:solidFill>
                <a:srgbClr val="1E4F9A"/>
              </a:solidFill>
            </a:endParaRPr>
          </a:p>
        </p:txBody>
      </p:sp>
      <p:sp>
        <p:nvSpPr>
          <p:cNvPr id="10" name="TextBox 13">
            <a:extLst>
              <a:ext uri="{FF2B5EF4-FFF2-40B4-BE49-F238E27FC236}">
                <a16:creationId xmlns:a16="http://schemas.microsoft.com/office/drawing/2014/main" id="{688B650F-865B-6D4A-9CFB-8D81AB654844}"/>
              </a:ext>
            </a:extLst>
          </p:cNvPr>
          <p:cNvSpPr txBox="1"/>
          <p:nvPr/>
        </p:nvSpPr>
        <p:spPr>
          <a:xfrm>
            <a:off x="539552" y="367200"/>
            <a:ext cx="7075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cap="all" dirty="0" err="1">
                <a:solidFill>
                  <a:srgbClr val="1D509A"/>
                </a:solidFill>
              </a:rPr>
              <a:t>Prova</a:t>
            </a:r>
            <a:r>
              <a:rPr lang="en-US" sz="2400" b="1" cap="all" dirty="0">
                <a:solidFill>
                  <a:srgbClr val="1D509A"/>
                </a:solidFill>
              </a:rPr>
              <a:t> </a:t>
            </a:r>
            <a:r>
              <a:rPr lang="en-US" sz="2400" b="1" cap="all" dirty="0" err="1">
                <a:solidFill>
                  <a:srgbClr val="1D509A"/>
                </a:solidFill>
              </a:rPr>
              <a:t>oficial</a:t>
            </a:r>
            <a:r>
              <a:rPr lang="en-US" sz="2400" b="1" cap="all" dirty="0">
                <a:solidFill>
                  <a:srgbClr val="1D509A"/>
                </a:solidFill>
              </a:rPr>
              <a:t> </a:t>
            </a:r>
            <a:r>
              <a:rPr lang="en-US" sz="2400" b="1" cap="all" dirty="0" err="1">
                <a:solidFill>
                  <a:srgbClr val="1D509A"/>
                </a:solidFill>
              </a:rPr>
              <a:t>combatente</a:t>
            </a:r>
            <a:r>
              <a:rPr lang="en-US" sz="2400" b="1" cap="all" dirty="0">
                <a:solidFill>
                  <a:srgbClr val="1D509A"/>
                </a:solidFill>
              </a:rPr>
              <a:t> – cbmal-2017</a:t>
            </a:r>
          </a:p>
        </p:txBody>
      </p:sp>
      <p:pic>
        <p:nvPicPr>
          <p:cNvPr id="8" name="Imagem 7" descr="../../../../Desktop/Captura%20de%20Tela%202018-01-04%20às%2010.23.55.png">
            <a:extLst>
              <a:ext uri="{FF2B5EF4-FFF2-40B4-BE49-F238E27FC236}">
                <a16:creationId xmlns:a16="http://schemas.microsoft.com/office/drawing/2014/main" id="{BD388F35-E1CB-FF4A-B06E-9A0CD71BB53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244" y="995852"/>
            <a:ext cx="5401945" cy="22688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035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66700" y="443401"/>
            <a:ext cx="721544" cy="590550"/>
            <a:chOff x="266700" y="514350"/>
            <a:chExt cx="590550" cy="590550"/>
          </a:xfrm>
        </p:grpSpPr>
        <p:sp>
          <p:nvSpPr>
            <p:cNvPr id="15" name="Rounded Rectangle 14"/>
            <p:cNvSpPr/>
            <p:nvPr/>
          </p:nvSpPr>
          <p:spPr>
            <a:xfrm>
              <a:off x="381000" y="514350"/>
              <a:ext cx="476250" cy="476250"/>
            </a:xfrm>
            <a:prstGeom prst="roundRect">
              <a:avLst/>
            </a:prstGeom>
            <a:noFill/>
            <a:ln w="12700" cap="flat" cmpd="sng" algn="ctr">
              <a:solidFill>
                <a:srgbClr val="1D509A">
                  <a:alpha val="6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66700" y="876300"/>
              <a:ext cx="228600" cy="228600"/>
            </a:xfrm>
            <a:prstGeom prst="roundRect">
              <a:avLst/>
            </a:prstGeom>
            <a:solidFill>
              <a:srgbClr val="CFD7ED">
                <a:alpha val="60000"/>
              </a:srgbClr>
            </a:solidFill>
            <a:ln w="12700" cap="flat" cmpd="sng" algn="ctr">
              <a:solidFill>
                <a:srgbClr val="1E62A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52400" y="4705200"/>
            <a:ext cx="327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1E4F9A"/>
                </a:solidFill>
              </a:rPr>
              <a:t>ABIN - ESPANHOL</a:t>
            </a:r>
          </a:p>
          <a:p>
            <a:r>
              <a:rPr lang="en-US" sz="800" i="1" dirty="0">
                <a:solidFill>
                  <a:srgbClr val="1E4F9A"/>
                </a:solidFill>
              </a:rPr>
              <a:t>Prof. </a:t>
            </a:r>
            <a:r>
              <a:rPr lang="en-US" sz="800" i="1" dirty="0" err="1">
                <a:solidFill>
                  <a:srgbClr val="1E4F9A"/>
                </a:solidFill>
              </a:rPr>
              <a:t>Adino</a:t>
            </a:r>
            <a:r>
              <a:rPr lang="pt-BR" sz="800" i="1" dirty="0" err="1">
                <a:solidFill>
                  <a:srgbClr val="1E4F9A"/>
                </a:solidFill>
              </a:rPr>
              <a:t>él</a:t>
            </a:r>
            <a:r>
              <a:rPr lang="pt-BR" sz="800" i="1" dirty="0">
                <a:solidFill>
                  <a:srgbClr val="1E4F9A"/>
                </a:solidFill>
              </a:rPr>
              <a:t> Sebastião</a:t>
            </a:r>
            <a:endParaRPr lang="en-US" sz="800" i="1" dirty="0">
              <a:solidFill>
                <a:srgbClr val="1E4F9A"/>
              </a:solidFill>
            </a:endParaRPr>
          </a:p>
        </p:txBody>
      </p:sp>
      <p:sp>
        <p:nvSpPr>
          <p:cNvPr id="10" name="TextBox 13">
            <a:extLst>
              <a:ext uri="{FF2B5EF4-FFF2-40B4-BE49-F238E27FC236}">
                <a16:creationId xmlns:a16="http://schemas.microsoft.com/office/drawing/2014/main" id="{688B650F-865B-6D4A-9CFB-8D81AB654844}"/>
              </a:ext>
            </a:extLst>
          </p:cNvPr>
          <p:cNvSpPr txBox="1"/>
          <p:nvPr/>
        </p:nvSpPr>
        <p:spPr>
          <a:xfrm>
            <a:off x="539552" y="367200"/>
            <a:ext cx="7075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cap="all" dirty="0" err="1">
                <a:solidFill>
                  <a:srgbClr val="1D509A"/>
                </a:solidFill>
              </a:rPr>
              <a:t>Prova</a:t>
            </a:r>
            <a:r>
              <a:rPr lang="en-US" sz="2400" b="1" cap="all" dirty="0">
                <a:solidFill>
                  <a:srgbClr val="1D509A"/>
                </a:solidFill>
              </a:rPr>
              <a:t> </a:t>
            </a:r>
            <a:r>
              <a:rPr lang="en-US" sz="2400" b="1" cap="all" dirty="0" err="1">
                <a:solidFill>
                  <a:srgbClr val="1D509A"/>
                </a:solidFill>
              </a:rPr>
              <a:t>oficial</a:t>
            </a:r>
            <a:r>
              <a:rPr lang="en-US" sz="2400" b="1" cap="all" dirty="0">
                <a:solidFill>
                  <a:srgbClr val="1D509A"/>
                </a:solidFill>
              </a:rPr>
              <a:t> </a:t>
            </a:r>
            <a:r>
              <a:rPr lang="en-US" sz="2400" b="1" cap="all" dirty="0" err="1">
                <a:solidFill>
                  <a:srgbClr val="1D509A"/>
                </a:solidFill>
              </a:rPr>
              <a:t>combatente</a:t>
            </a:r>
            <a:r>
              <a:rPr lang="en-US" sz="2400" b="1" cap="all" dirty="0">
                <a:solidFill>
                  <a:srgbClr val="1D509A"/>
                </a:solidFill>
              </a:rPr>
              <a:t> – cbmal-2017</a:t>
            </a:r>
          </a:p>
        </p:txBody>
      </p:sp>
      <p:pic>
        <p:nvPicPr>
          <p:cNvPr id="8" name="Imagem 7" descr="../../../../Desktop/Captura%20de%20Tela%202018-01-04%20às%2010.14.06.png">
            <a:extLst>
              <a:ext uri="{FF2B5EF4-FFF2-40B4-BE49-F238E27FC236}">
                <a16:creationId xmlns:a16="http://schemas.microsoft.com/office/drawing/2014/main" id="{2202A1C2-BBC1-E145-AD75-3AD7F222C92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244" y="1033951"/>
            <a:ext cx="5393055" cy="21926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2764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66700" y="443401"/>
            <a:ext cx="721544" cy="590550"/>
            <a:chOff x="266700" y="514350"/>
            <a:chExt cx="590550" cy="590550"/>
          </a:xfrm>
        </p:grpSpPr>
        <p:sp>
          <p:nvSpPr>
            <p:cNvPr id="15" name="Rounded Rectangle 14"/>
            <p:cNvSpPr/>
            <p:nvPr/>
          </p:nvSpPr>
          <p:spPr>
            <a:xfrm>
              <a:off x="381000" y="514350"/>
              <a:ext cx="476250" cy="476250"/>
            </a:xfrm>
            <a:prstGeom prst="roundRect">
              <a:avLst/>
            </a:prstGeom>
            <a:noFill/>
            <a:ln w="12700" cap="flat" cmpd="sng" algn="ctr">
              <a:solidFill>
                <a:srgbClr val="1D509A">
                  <a:alpha val="6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66700" y="876300"/>
              <a:ext cx="228600" cy="228600"/>
            </a:xfrm>
            <a:prstGeom prst="roundRect">
              <a:avLst/>
            </a:prstGeom>
            <a:solidFill>
              <a:srgbClr val="CFD7ED">
                <a:alpha val="60000"/>
              </a:srgbClr>
            </a:solidFill>
            <a:ln w="12700" cap="flat" cmpd="sng" algn="ctr">
              <a:solidFill>
                <a:srgbClr val="1E62A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52400" y="4705200"/>
            <a:ext cx="327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1E4F9A"/>
                </a:solidFill>
              </a:rPr>
              <a:t>ABIN - ESPANHOL</a:t>
            </a:r>
          </a:p>
          <a:p>
            <a:r>
              <a:rPr lang="en-US" sz="800" i="1" dirty="0">
                <a:solidFill>
                  <a:srgbClr val="1E4F9A"/>
                </a:solidFill>
              </a:rPr>
              <a:t>Prof. </a:t>
            </a:r>
            <a:r>
              <a:rPr lang="en-US" sz="800" i="1" dirty="0" err="1">
                <a:solidFill>
                  <a:srgbClr val="1E4F9A"/>
                </a:solidFill>
              </a:rPr>
              <a:t>Adino</a:t>
            </a:r>
            <a:r>
              <a:rPr lang="pt-BR" sz="800" i="1" dirty="0" err="1">
                <a:solidFill>
                  <a:srgbClr val="1E4F9A"/>
                </a:solidFill>
              </a:rPr>
              <a:t>él</a:t>
            </a:r>
            <a:r>
              <a:rPr lang="pt-BR" sz="800" i="1" dirty="0">
                <a:solidFill>
                  <a:srgbClr val="1E4F9A"/>
                </a:solidFill>
              </a:rPr>
              <a:t> Sebastião</a:t>
            </a:r>
            <a:endParaRPr lang="en-US" sz="800" i="1" dirty="0">
              <a:solidFill>
                <a:srgbClr val="1E4F9A"/>
              </a:solidFill>
            </a:endParaRPr>
          </a:p>
        </p:txBody>
      </p:sp>
      <p:sp>
        <p:nvSpPr>
          <p:cNvPr id="10" name="TextBox 13">
            <a:extLst>
              <a:ext uri="{FF2B5EF4-FFF2-40B4-BE49-F238E27FC236}">
                <a16:creationId xmlns:a16="http://schemas.microsoft.com/office/drawing/2014/main" id="{688B650F-865B-6D4A-9CFB-8D81AB654844}"/>
              </a:ext>
            </a:extLst>
          </p:cNvPr>
          <p:cNvSpPr txBox="1"/>
          <p:nvPr/>
        </p:nvSpPr>
        <p:spPr>
          <a:xfrm>
            <a:off x="539552" y="367200"/>
            <a:ext cx="7075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cap="all" dirty="0" err="1">
                <a:solidFill>
                  <a:srgbClr val="1D509A"/>
                </a:solidFill>
              </a:rPr>
              <a:t>Prova</a:t>
            </a:r>
            <a:r>
              <a:rPr lang="en-US" sz="2400" b="1" cap="all" dirty="0">
                <a:solidFill>
                  <a:srgbClr val="1D509A"/>
                </a:solidFill>
              </a:rPr>
              <a:t> </a:t>
            </a:r>
            <a:r>
              <a:rPr lang="en-US" sz="2400" b="1" cap="all" dirty="0" err="1">
                <a:solidFill>
                  <a:srgbClr val="1D509A"/>
                </a:solidFill>
              </a:rPr>
              <a:t>oficial</a:t>
            </a:r>
            <a:r>
              <a:rPr lang="en-US" sz="2400" b="1" cap="all" dirty="0">
                <a:solidFill>
                  <a:srgbClr val="1D509A"/>
                </a:solidFill>
              </a:rPr>
              <a:t> </a:t>
            </a:r>
            <a:r>
              <a:rPr lang="en-US" sz="2400" b="1" cap="all" dirty="0" err="1">
                <a:solidFill>
                  <a:srgbClr val="1D509A"/>
                </a:solidFill>
              </a:rPr>
              <a:t>combatente</a:t>
            </a:r>
            <a:r>
              <a:rPr lang="en-US" sz="2400" b="1" cap="all" dirty="0">
                <a:solidFill>
                  <a:srgbClr val="1D509A"/>
                </a:solidFill>
              </a:rPr>
              <a:t> – cbmal-2017</a:t>
            </a:r>
          </a:p>
        </p:txBody>
      </p:sp>
      <p:pic>
        <p:nvPicPr>
          <p:cNvPr id="1026" name="Imagem 26" descr="../../../../Desktop/Captura%20de%20Tela%202018-01-04%20às%2010.14.22.png">
            <a:extLst>
              <a:ext uri="{FF2B5EF4-FFF2-40B4-BE49-F238E27FC236}">
                <a16:creationId xmlns:a16="http://schemas.microsoft.com/office/drawing/2014/main" id="{DE66BF47-FC59-CD49-B34A-CD38FB3A9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244" y="998046"/>
            <a:ext cx="5397500" cy="147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Imagem 28" descr="../../../../Desktop/Captura%20de%20Tela%202018-01-04%20às%2010.14.43.png">
            <a:extLst>
              <a:ext uri="{FF2B5EF4-FFF2-40B4-BE49-F238E27FC236}">
                <a16:creationId xmlns:a16="http://schemas.microsoft.com/office/drawing/2014/main" id="{E08CD0B2-CC06-8549-A5B1-F53E319FE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244" y="2507151"/>
            <a:ext cx="53975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82ACF819-8BFD-D243-83A9-D98ED9A305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648" y="5767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DB858CF-EDD7-E946-AB58-6B0A57E03A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648" y="250715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0383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66700" y="443401"/>
            <a:ext cx="721544" cy="590550"/>
            <a:chOff x="266700" y="514350"/>
            <a:chExt cx="590550" cy="590550"/>
          </a:xfrm>
        </p:grpSpPr>
        <p:sp>
          <p:nvSpPr>
            <p:cNvPr id="15" name="Rounded Rectangle 14"/>
            <p:cNvSpPr/>
            <p:nvPr/>
          </p:nvSpPr>
          <p:spPr>
            <a:xfrm>
              <a:off x="381000" y="514350"/>
              <a:ext cx="476250" cy="476250"/>
            </a:xfrm>
            <a:prstGeom prst="roundRect">
              <a:avLst/>
            </a:prstGeom>
            <a:noFill/>
            <a:ln w="12700" cap="flat" cmpd="sng" algn="ctr">
              <a:solidFill>
                <a:srgbClr val="1D509A">
                  <a:alpha val="6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66700" y="876300"/>
              <a:ext cx="228600" cy="228600"/>
            </a:xfrm>
            <a:prstGeom prst="roundRect">
              <a:avLst/>
            </a:prstGeom>
            <a:solidFill>
              <a:srgbClr val="CFD7ED">
                <a:alpha val="60000"/>
              </a:srgbClr>
            </a:solidFill>
            <a:ln w="12700" cap="flat" cmpd="sng" algn="ctr">
              <a:solidFill>
                <a:srgbClr val="1E62A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52400" y="4705200"/>
            <a:ext cx="327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1E4F9A"/>
                </a:solidFill>
              </a:rPr>
              <a:t>ABIN - ESPANHOL</a:t>
            </a:r>
          </a:p>
          <a:p>
            <a:r>
              <a:rPr lang="en-US" sz="800" i="1" dirty="0">
                <a:solidFill>
                  <a:srgbClr val="1E4F9A"/>
                </a:solidFill>
              </a:rPr>
              <a:t>Prof. </a:t>
            </a:r>
            <a:r>
              <a:rPr lang="en-US" sz="800" i="1" dirty="0" err="1">
                <a:solidFill>
                  <a:srgbClr val="1E4F9A"/>
                </a:solidFill>
              </a:rPr>
              <a:t>Adino</a:t>
            </a:r>
            <a:r>
              <a:rPr lang="pt-BR" sz="800" i="1" dirty="0" err="1">
                <a:solidFill>
                  <a:srgbClr val="1E4F9A"/>
                </a:solidFill>
              </a:rPr>
              <a:t>él</a:t>
            </a:r>
            <a:r>
              <a:rPr lang="pt-BR" sz="800" i="1" dirty="0">
                <a:solidFill>
                  <a:srgbClr val="1E4F9A"/>
                </a:solidFill>
              </a:rPr>
              <a:t> Sebastião</a:t>
            </a:r>
            <a:endParaRPr lang="en-US" sz="800" i="1" dirty="0">
              <a:solidFill>
                <a:srgbClr val="1E4F9A"/>
              </a:solidFill>
            </a:endParaRPr>
          </a:p>
        </p:txBody>
      </p:sp>
      <p:sp>
        <p:nvSpPr>
          <p:cNvPr id="10" name="TextBox 13">
            <a:extLst>
              <a:ext uri="{FF2B5EF4-FFF2-40B4-BE49-F238E27FC236}">
                <a16:creationId xmlns:a16="http://schemas.microsoft.com/office/drawing/2014/main" id="{688B650F-865B-6D4A-9CFB-8D81AB654844}"/>
              </a:ext>
            </a:extLst>
          </p:cNvPr>
          <p:cNvSpPr txBox="1"/>
          <p:nvPr/>
        </p:nvSpPr>
        <p:spPr>
          <a:xfrm>
            <a:off x="539552" y="367200"/>
            <a:ext cx="7075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cap="all" dirty="0" err="1">
                <a:solidFill>
                  <a:srgbClr val="1D509A"/>
                </a:solidFill>
              </a:rPr>
              <a:t>Prova</a:t>
            </a:r>
            <a:r>
              <a:rPr lang="en-US" sz="2400" b="1" cap="all" dirty="0">
                <a:solidFill>
                  <a:srgbClr val="1D509A"/>
                </a:solidFill>
              </a:rPr>
              <a:t> </a:t>
            </a:r>
            <a:r>
              <a:rPr lang="en-US" sz="2400" b="1" cap="all" dirty="0" err="1">
                <a:solidFill>
                  <a:srgbClr val="1D509A"/>
                </a:solidFill>
              </a:rPr>
              <a:t>oficial</a:t>
            </a:r>
            <a:r>
              <a:rPr lang="en-US" sz="2400" b="1" cap="all" dirty="0">
                <a:solidFill>
                  <a:srgbClr val="1D509A"/>
                </a:solidFill>
              </a:rPr>
              <a:t> </a:t>
            </a:r>
            <a:r>
              <a:rPr lang="en-US" sz="2400" b="1" cap="all" dirty="0" err="1">
                <a:solidFill>
                  <a:srgbClr val="1D509A"/>
                </a:solidFill>
              </a:rPr>
              <a:t>combatente</a:t>
            </a:r>
            <a:r>
              <a:rPr lang="en-US" sz="2400" b="1" cap="all" dirty="0">
                <a:solidFill>
                  <a:srgbClr val="1D509A"/>
                </a:solidFill>
              </a:rPr>
              <a:t> – cbmal-2017</a:t>
            </a:r>
          </a:p>
        </p:txBody>
      </p:sp>
      <p:pic>
        <p:nvPicPr>
          <p:cNvPr id="2052" name="Imagem 29" descr="../../../../Desktop/Captura%20de%20Tela%202018-01-04%20às%2010.14.59.png">
            <a:extLst>
              <a:ext uri="{FF2B5EF4-FFF2-40B4-BE49-F238E27FC236}">
                <a16:creationId xmlns:a16="http://schemas.microsoft.com/office/drawing/2014/main" id="{977839C0-033C-BF4B-802B-C04A78C63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244" y="903070"/>
            <a:ext cx="5397500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Imagem 32" descr="../../../../Desktop/Captura%20de%20Tela%202018-01-04%20às%2010.15.06.png">
            <a:extLst>
              <a:ext uri="{FF2B5EF4-FFF2-40B4-BE49-F238E27FC236}">
                <a16:creationId xmlns:a16="http://schemas.microsoft.com/office/drawing/2014/main" id="{0DC6CB74-14F8-9F4D-A4A5-46040A749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244" y="1596026"/>
            <a:ext cx="5397500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Imagem 33" descr="../../../../Desktop/Captura%20de%20Tela%202018-01-04%20às%2010.15.16.png">
            <a:extLst>
              <a:ext uri="{FF2B5EF4-FFF2-40B4-BE49-F238E27FC236}">
                <a16:creationId xmlns:a16="http://schemas.microsoft.com/office/drawing/2014/main" id="{1CE2B2C3-E984-894D-98A8-7F57C2289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244" y="2237376"/>
            <a:ext cx="53975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Imagem 35" descr="../../../../Desktop/Captura%20de%20Tela%202018-01-04%20às%2010.15.27.png">
            <a:extLst>
              <a:ext uri="{FF2B5EF4-FFF2-40B4-BE49-F238E27FC236}">
                <a16:creationId xmlns:a16="http://schemas.microsoft.com/office/drawing/2014/main" id="{5677B6B6-049A-4548-B79E-1F7545DE0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843" y="3033138"/>
            <a:ext cx="53975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5">
            <a:extLst>
              <a:ext uri="{FF2B5EF4-FFF2-40B4-BE49-F238E27FC236}">
                <a16:creationId xmlns:a16="http://schemas.microsoft.com/office/drawing/2014/main" id="{E5848A74-156C-7345-9501-B0F6A5526D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1442" y="52007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3BEA9BA4-C936-E64E-99A3-46989E8B4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1442" y="148527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6FA10CFC-BA7E-0442-BA5A-72D6C304A3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1442" y="238697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15CAF739-5619-FC44-A838-2BBFC05BCF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1442" y="333947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7609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66700" y="443401"/>
            <a:ext cx="721544" cy="590550"/>
            <a:chOff x="266700" y="514350"/>
            <a:chExt cx="590550" cy="590550"/>
          </a:xfrm>
        </p:grpSpPr>
        <p:sp>
          <p:nvSpPr>
            <p:cNvPr id="15" name="Rounded Rectangle 14"/>
            <p:cNvSpPr/>
            <p:nvPr/>
          </p:nvSpPr>
          <p:spPr>
            <a:xfrm>
              <a:off x="381000" y="514350"/>
              <a:ext cx="476250" cy="476250"/>
            </a:xfrm>
            <a:prstGeom prst="roundRect">
              <a:avLst/>
            </a:prstGeom>
            <a:noFill/>
            <a:ln w="12700" cap="flat" cmpd="sng" algn="ctr">
              <a:solidFill>
                <a:srgbClr val="1D509A">
                  <a:alpha val="6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66700" y="876300"/>
              <a:ext cx="228600" cy="228600"/>
            </a:xfrm>
            <a:prstGeom prst="roundRect">
              <a:avLst/>
            </a:prstGeom>
            <a:solidFill>
              <a:srgbClr val="CFD7ED">
                <a:alpha val="60000"/>
              </a:srgbClr>
            </a:solidFill>
            <a:ln w="12700" cap="flat" cmpd="sng" algn="ctr">
              <a:solidFill>
                <a:srgbClr val="1E62A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52400" y="4705200"/>
            <a:ext cx="327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1E4F9A"/>
                </a:solidFill>
              </a:rPr>
              <a:t>ABIN - ESPANHOL</a:t>
            </a:r>
          </a:p>
          <a:p>
            <a:r>
              <a:rPr lang="en-US" sz="800" i="1" dirty="0">
                <a:solidFill>
                  <a:srgbClr val="1E4F9A"/>
                </a:solidFill>
              </a:rPr>
              <a:t>Prof. </a:t>
            </a:r>
            <a:r>
              <a:rPr lang="en-US" sz="800" i="1" dirty="0" err="1">
                <a:solidFill>
                  <a:srgbClr val="1E4F9A"/>
                </a:solidFill>
              </a:rPr>
              <a:t>Adino</a:t>
            </a:r>
            <a:r>
              <a:rPr lang="pt-BR" sz="800" i="1" dirty="0" err="1">
                <a:solidFill>
                  <a:srgbClr val="1E4F9A"/>
                </a:solidFill>
              </a:rPr>
              <a:t>él</a:t>
            </a:r>
            <a:r>
              <a:rPr lang="pt-BR" sz="800" i="1" dirty="0">
                <a:solidFill>
                  <a:srgbClr val="1E4F9A"/>
                </a:solidFill>
              </a:rPr>
              <a:t> Sebastião</a:t>
            </a:r>
            <a:endParaRPr lang="en-US" sz="800" i="1" dirty="0">
              <a:solidFill>
                <a:srgbClr val="1E4F9A"/>
              </a:solidFill>
            </a:endParaRPr>
          </a:p>
        </p:txBody>
      </p:sp>
      <p:sp>
        <p:nvSpPr>
          <p:cNvPr id="10" name="TextBox 13">
            <a:extLst>
              <a:ext uri="{FF2B5EF4-FFF2-40B4-BE49-F238E27FC236}">
                <a16:creationId xmlns:a16="http://schemas.microsoft.com/office/drawing/2014/main" id="{688B650F-865B-6D4A-9CFB-8D81AB654844}"/>
              </a:ext>
            </a:extLst>
          </p:cNvPr>
          <p:cNvSpPr txBox="1"/>
          <p:nvPr/>
        </p:nvSpPr>
        <p:spPr>
          <a:xfrm>
            <a:off x="539552" y="367200"/>
            <a:ext cx="7075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cap="all" dirty="0" err="1">
                <a:solidFill>
                  <a:srgbClr val="1D509A"/>
                </a:solidFill>
              </a:rPr>
              <a:t>Prova</a:t>
            </a:r>
            <a:r>
              <a:rPr lang="en-US" sz="2400" b="1" cap="all" dirty="0">
                <a:solidFill>
                  <a:srgbClr val="1D509A"/>
                </a:solidFill>
              </a:rPr>
              <a:t> </a:t>
            </a:r>
            <a:r>
              <a:rPr lang="en-US" sz="2400" b="1" cap="all" dirty="0" err="1">
                <a:solidFill>
                  <a:srgbClr val="1D509A"/>
                </a:solidFill>
              </a:rPr>
              <a:t>oficial</a:t>
            </a:r>
            <a:r>
              <a:rPr lang="en-US" sz="2400" b="1" cap="all" dirty="0">
                <a:solidFill>
                  <a:srgbClr val="1D509A"/>
                </a:solidFill>
              </a:rPr>
              <a:t> </a:t>
            </a:r>
            <a:r>
              <a:rPr lang="en-US" sz="2400" b="1" cap="all" dirty="0" err="1">
                <a:solidFill>
                  <a:srgbClr val="1D509A"/>
                </a:solidFill>
              </a:rPr>
              <a:t>combatente</a:t>
            </a:r>
            <a:r>
              <a:rPr lang="en-US" sz="2400" b="1" cap="all" dirty="0">
                <a:solidFill>
                  <a:srgbClr val="1D509A"/>
                </a:solidFill>
              </a:rPr>
              <a:t> – cbmal-2017</a:t>
            </a:r>
          </a:p>
        </p:txBody>
      </p:sp>
      <p:pic>
        <p:nvPicPr>
          <p:cNvPr id="3074" name="Imagem 36" descr="../../../../Desktop/Captura%20de%20Tela%202018-01-04%20às%2010.15.38.png">
            <a:extLst>
              <a:ext uri="{FF2B5EF4-FFF2-40B4-BE49-F238E27FC236}">
                <a16:creationId xmlns:a16="http://schemas.microsoft.com/office/drawing/2014/main" id="{950D4C67-3BA0-8140-943A-44F874582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537" y="1015377"/>
            <a:ext cx="53975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Imagem 37" descr="../../../../Desktop/Captura%20de%20Tela%202018-01-04%20às%2010.15.48.png">
            <a:extLst>
              <a:ext uri="{FF2B5EF4-FFF2-40B4-BE49-F238E27FC236}">
                <a16:creationId xmlns:a16="http://schemas.microsoft.com/office/drawing/2014/main" id="{0A17831F-0F88-5149-9F60-51E070AD1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898" y="2879338"/>
            <a:ext cx="5397500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EEDBA538-024B-FB46-BE07-91C53E1B7F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7898" y="67439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60761E6-936D-0142-ACB4-0BC54847A8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7898" y="269369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4669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753910"/>
            <a:ext cx="62484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cap="all" dirty="0">
                <a:solidFill>
                  <a:schemeClr val="bg1"/>
                </a:solidFill>
                <a:latin typeface="Calibri (Body)"/>
                <a:cs typeface="Calibri (Body)"/>
              </a:rPr>
              <a:t>obrigado</a:t>
            </a:r>
          </a:p>
          <a:p>
            <a:r>
              <a:rPr lang="en-US" b="1" i="1" cap="all" dirty="0">
                <a:solidFill>
                  <a:schemeClr val="bg1"/>
                </a:solidFill>
                <a:latin typeface="Calibri (Body)"/>
                <a:cs typeface="Calibri (Body)"/>
              </a:rPr>
              <a:t>Prof. </a:t>
            </a:r>
            <a:r>
              <a:rPr lang="en-US" b="1" i="1" cap="all" dirty="0" err="1">
                <a:solidFill>
                  <a:schemeClr val="bg1"/>
                </a:solidFill>
                <a:latin typeface="Calibri (Body)"/>
                <a:cs typeface="Calibri (Body)"/>
              </a:rPr>
              <a:t>Adino</a:t>
            </a:r>
            <a:r>
              <a:rPr lang="pt-BR" b="1" i="1" cap="all" dirty="0" err="1">
                <a:solidFill>
                  <a:schemeClr val="bg1"/>
                </a:solidFill>
                <a:latin typeface="Calibri (Body)"/>
                <a:cs typeface="Calibri (Body)"/>
              </a:rPr>
              <a:t>él</a:t>
            </a:r>
            <a:r>
              <a:rPr lang="pt-BR" b="1" i="1" cap="all" dirty="0">
                <a:solidFill>
                  <a:schemeClr val="bg1"/>
                </a:solidFill>
                <a:latin typeface="Calibri (Body)"/>
                <a:cs typeface="Calibri (Body)"/>
              </a:rPr>
              <a:t> </a:t>
            </a:r>
            <a:r>
              <a:rPr lang="pt-BR" b="1" i="1" cap="all" dirty="0" err="1">
                <a:solidFill>
                  <a:schemeClr val="bg1"/>
                </a:solidFill>
                <a:latin typeface="Calibri (Body)"/>
                <a:cs typeface="Calibri (Body)"/>
              </a:rPr>
              <a:t>sebastião</a:t>
            </a:r>
            <a:endParaRPr lang="en-US" b="1" i="1" cap="all" dirty="0">
              <a:solidFill>
                <a:schemeClr val="bg1"/>
              </a:solidFill>
              <a:latin typeface="Calibri (Body)"/>
              <a:cs typeface="Calibri (Body)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000" y="-781050"/>
            <a:ext cx="9926602" cy="6619056"/>
          </a:xfrm>
          <a:prstGeom prst="rect">
            <a:avLst/>
          </a:prstGeom>
        </p:spPr>
      </p:pic>
      <p:pic>
        <p:nvPicPr>
          <p:cNvPr id="6" name="Picture 5" descr="logo-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57175"/>
            <a:ext cx="8229600" cy="462915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</TotalTime>
  <Words>85</Words>
  <Application>Microsoft Macintosh PowerPoint</Application>
  <PresentationFormat>Apresentação na tela (16:9)</PresentationFormat>
  <Paragraphs>21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(Body)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Personal User</Company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André Rival</dc:creator>
  <cp:lastModifiedBy>adinoel sebastiao</cp:lastModifiedBy>
  <cp:revision>59</cp:revision>
  <dcterms:created xsi:type="dcterms:W3CDTF">2018-01-09T18:28:00Z</dcterms:created>
  <dcterms:modified xsi:type="dcterms:W3CDTF">2018-01-31T17:13:18Z</dcterms:modified>
</cp:coreProperties>
</file>